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6.xml" ContentType="application/vnd.openxmlformats-officedocument.theme+xml"/>
  <Override PartName="/ppt/theme/themeOverride1.xml" ContentType="application/vnd.openxmlformats-officedocument.themeOverrid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2.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3.xml" ContentType="application/vnd.openxmlformats-officedocument.themeOverr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4.xml" ContentType="application/vnd.openxmlformats-officedocument.themeOverride+xml"/>
  <Override PartName="/ppt/notesSlides/notesSlide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5.xml" ContentType="application/vnd.openxmlformats-officedocument.themeOverr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6.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7.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8.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3" r:id="rId5"/>
    <p:sldMasterId id="2147483679" r:id="rId6"/>
    <p:sldMasterId id="2147483687" r:id="rId7"/>
    <p:sldMasterId id="2147483703" r:id="rId8"/>
    <p:sldMasterId id="2147483721" r:id="rId9"/>
  </p:sldMasterIdLst>
  <p:notesMasterIdLst>
    <p:notesMasterId r:id="rId50"/>
  </p:notesMasterIdLst>
  <p:sldIdLst>
    <p:sldId id="330" r:id="rId10"/>
    <p:sldId id="2147479101" r:id="rId11"/>
    <p:sldId id="2147479102" r:id="rId12"/>
    <p:sldId id="2147479129" r:id="rId13"/>
    <p:sldId id="2147479103" r:id="rId14"/>
    <p:sldId id="2147479133" r:id="rId15"/>
    <p:sldId id="2147479104" r:id="rId16"/>
    <p:sldId id="2147479135" r:id="rId17"/>
    <p:sldId id="2147480216" r:id="rId18"/>
    <p:sldId id="2147472640" r:id="rId19"/>
    <p:sldId id="2147472641" r:id="rId20"/>
    <p:sldId id="2147480152" r:id="rId21"/>
    <p:sldId id="2147480153" r:id="rId22"/>
    <p:sldId id="2147480215" r:id="rId23"/>
    <p:sldId id="2147479139" r:id="rId24"/>
    <p:sldId id="2147479140" r:id="rId25"/>
    <p:sldId id="2147479105" r:id="rId26"/>
    <p:sldId id="2147479115" r:id="rId27"/>
    <p:sldId id="2147479142" r:id="rId28"/>
    <p:sldId id="2147479150" r:id="rId29"/>
    <p:sldId id="2147479155" r:id="rId30"/>
    <p:sldId id="2147479158" r:id="rId31"/>
    <p:sldId id="2147479157" r:id="rId32"/>
    <p:sldId id="2147479156" r:id="rId33"/>
    <p:sldId id="2147479143" r:id="rId34"/>
    <p:sldId id="2147479144" r:id="rId35"/>
    <p:sldId id="2147479152" r:id="rId36"/>
    <p:sldId id="2147480214" r:id="rId37"/>
    <p:sldId id="2147479160" r:id="rId38"/>
    <p:sldId id="2147479151" r:id="rId39"/>
    <p:sldId id="2147479159" r:id="rId40"/>
    <p:sldId id="2147480150" r:id="rId41"/>
    <p:sldId id="2147479106" r:id="rId42"/>
    <p:sldId id="369" r:id="rId43"/>
    <p:sldId id="2147479128" r:id="rId44"/>
    <p:sldId id="2147479130" r:id="rId45"/>
    <p:sldId id="2147479110" r:id="rId46"/>
    <p:sldId id="2147479154" r:id="rId47"/>
    <p:sldId id="2147479131" r:id="rId48"/>
    <p:sldId id="214747907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2FBD19C2-5BDB-4862-A6B8-ED2D7C4165C2}">
          <p14:sldIdLst>
            <p14:sldId id="330"/>
            <p14:sldId id="2147479101"/>
          </p14:sldIdLst>
        </p14:section>
        <p14:section name="Overview &amp; Exec Summary" id="{6B521A7E-5FA6-482E-BE1A-C47A41E27BE6}">
          <p14:sldIdLst>
            <p14:sldId id="2147479102"/>
            <p14:sldId id="2147479129"/>
            <p14:sldId id="2147479103"/>
            <p14:sldId id="2147479133"/>
          </p14:sldIdLst>
        </p14:section>
        <p14:section name="Survey Results" id="{BAACAFC9-E7F9-4891-87BF-3AE1504E0526}">
          <p14:sldIdLst>
            <p14:sldId id="2147479104"/>
            <p14:sldId id="2147479135"/>
            <p14:sldId id="2147480216"/>
            <p14:sldId id="2147472640"/>
            <p14:sldId id="2147472641"/>
            <p14:sldId id="2147480152"/>
            <p14:sldId id="2147480153"/>
            <p14:sldId id="2147480215"/>
            <p14:sldId id="2147479139"/>
            <p14:sldId id="2147479140"/>
          </p14:sldIdLst>
        </p14:section>
        <p14:section name="Qualitative Results" id="{4C263E6F-23F0-4D12-A357-A110FE3B533B}">
          <p14:sldIdLst>
            <p14:sldId id="2147479105"/>
            <p14:sldId id="2147479115"/>
            <p14:sldId id="2147479142"/>
            <p14:sldId id="2147479150"/>
            <p14:sldId id="2147479155"/>
            <p14:sldId id="2147479158"/>
            <p14:sldId id="2147479157"/>
            <p14:sldId id="2147479156"/>
            <p14:sldId id="2147479143"/>
            <p14:sldId id="2147479144"/>
            <p14:sldId id="2147479152"/>
            <p14:sldId id="2147480214"/>
            <p14:sldId id="2147479160"/>
            <p14:sldId id="2147479151"/>
            <p14:sldId id="2147479159"/>
            <p14:sldId id="2147480150"/>
          </p14:sldIdLst>
        </p14:section>
        <p14:section name="Recommendations" id="{DC4D3AC9-D120-4877-AEDC-A05703CA234B}">
          <p14:sldIdLst>
            <p14:sldId id="2147479106"/>
            <p14:sldId id="369"/>
            <p14:sldId id="2147479128"/>
            <p14:sldId id="2147479130"/>
          </p14:sldIdLst>
        </p14:section>
        <p14:section name="Appendix" id="{26CC9ADE-F8DD-42E0-A38D-9D710BB5D79A}">
          <p14:sldIdLst>
            <p14:sldId id="2147479110"/>
            <p14:sldId id="2147479154"/>
            <p14:sldId id="2147479131"/>
            <p14:sldId id="214747907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6E572D-0E6D-A250-FE25-2CECB71CD505}" name="Jason Vasilas" initials="JV" userId="S::jvasilas@microsoft.com::7d396bc4-ddcd-4a57-8061-3672a2c45cc2" providerId="AD"/>
  <p188:author id="{BF886A81-20A3-D41A-3628-36FBA494DB8A}" name="Jeremy Heyer" initials="JH" userId="S::jeremyheyer@microsoft.com::8e6f1b79-141f-49c9-beb9-b139bcfbfb52" providerId="AD"/>
  <p188:author id="{17984A94-5825-C3D2-96A0-1FA4EBB354EA}" name="Justin Ericson" initials="JE" userId="S::juericso@microsoft.com::d152b612-2024-4b68-81b7-5815c7177cf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8E8E8"/>
    <a:srgbClr val="FFD2C1"/>
    <a:srgbClr val="0F8EAC"/>
    <a:srgbClr val="FFE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1158"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notesMaster" Target="notesMasters/notesMaster1.xml"/><Relationship Id="rId55" Type="http://schemas.microsoft.com/office/2018/10/relationships/authors" Target="author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https://microsoft.sharepoint.com/teams/CXSTUDIO/CX%20Research%20Source/Foundational/DfM%20Wave%204/DfMCopilotWave4_SummarizedResults.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https://microsoft.sharepoint.com/teams/CXSTUDIO/CX%20Research%20Source/Foundational/DfM%20Wave%204/DfMCopilotWave4_SummarizedResults.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https://microsoft.sharepoint.com/teams/CXSTUDIO/CX%20Research%20Source/Foundational/DfM%20Wave%204/DfMCopilotWave4_SummarizedResults.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https://microsoft.sharepoint.com/teams/CXSTUDIO/CX%20Research%20Source/Vertical%20-%20SPS/2023-07%20MSX%20Copilot%20Eval%20Rd%201/MSX%20Eval%20Rd.%201%20Survey%20data.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https://microsoft.sharepoint.com/teams/CXSTUDIO/CX%20Research%20Source/Foundational/DfM%20Wave%204/DfMCopilotWave4_SummarizedResults.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https://microsoft.sharepoint.com/teams/CXSTUDIO/CX%20Research%20Source/Foundational/DfM%20Wave%204/DfMCopilotWave4_SummarizedResul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019008274189946E-2"/>
          <c:y val="0.1902314814814815"/>
          <c:w val="0.93442541655387246"/>
          <c:h val="0.62325332060765126"/>
        </c:manualLayout>
      </c:layout>
      <c:barChart>
        <c:barDir val="col"/>
        <c:grouping val="clustered"/>
        <c:varyColors val="0"/>
        <c:ser>
          <c:idx val="0"/>
          <c:order val="0"/>
          <c:tx>
            <c:strRef>
              <c:f>Sheet1!$M$22</c:f>
              <c:strCache>
                <c:ptCount val="1"/>
                <c:pt idx="0">
                  <c:v>Extremely  Dissatisfied</c:v>
                </c:pt>
              </c:strCache>
            </c:strRef>
          </c:tx>
          <c:spPr>
            <a:solidFill>
              <a:srgbClr val="C00000"/>
            </a:solidFill>
            <a:ln>
              <a:solidFill>
                <a:sysClr val="windowText" lastClr="000000"/>
              </a:solidFill>
            </a:ln>
            <a:effectLst/>
          </c:spPr>
          <c:invertIfNegative val="0"/>
          <c:dLbls>
            <c:spPr>
              <a:noFill/>
              <a:ln>
                <a:noFill/>
              </a:ln>
              <a:effectLst/>
            </c:spPr>
            <c:txPr>
              <a:bodyPr rot="0" spcFirstLastPara="1" vertOverflow="ellipsis" vert="horz" wrap="square" anchor="ctr" anchorCtr="1"/>
              <a:lstStyle/>
              <a:p>
                <a:pPr>
                  <a:defRPr lang="ja-JP" sz="140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Sheet1!$N$21:$P$21</c:f>
              <c:strCache>
                <c:ptCount val="3"/>
                <c:pt idx="0">
                  <c:v>NSAT = 75</c:v>
                </c:pt>
                <c:pt idx="1">
                  <c:v>NSAT = 100</c:v>
                </c:pt>
                <c:pt idx="2">
                  <c:v>NSAT = 125</c:v>
                </c:pt>
              </c:strCache>
            </c:strRef>
          </c:cat>
          <c:val>
            <c:numRef>
              <c:f>Sheet1!$N$22:$P$22</c:f>
              <c:numCache>
                <c:formatCode>0%</c:formatCode>
                <c:ptCount val="3"/>
                <c:pt idx="0">
                  <c:v>0.1</c:v>
                </c:pt>
                <c:pt idx="1">
                  <c:v>0.05</c:v>
                </c:pt>
                <c:pt idx="2">
                  <c:v>0.05</c:v>
                </c:pt>
              </c:numCache>
            </c:numRef>
          </c:val>
          <c:extLst>
            <c:ext xmlns:c16="http://schemas.microsoft.com/office/drawing/2014/chart" uri="{C3380CC4-5D6E-409C-BE32-E72D297353CC}">
              <c16:uniqueId val="{00000000-72E7-445A-B3A2-4BA9CDFE1802}"/>
            </c:ext>
          </c:extLst>
        </c:ser>
        <c:ser>
          <c:idx val="1"/>
          <c:order val="1"/>
          <c:tx>
            <c:strRef>
              <c:f>Sheet1!$M$23</c:f>
              <c:strCache>
                <c:ptCount val="1"/>
                <c:pt idx="0">
                  <c:v>Somewhat  Dissatisifed</c:v>
                </c:pt>
              </c:strCache>
            </c:strRef>
          </c:tx>
          <c:spPr>
            <a:solidFill>
              <a:srgbClr val="F79099"/>
            </a:solidFill>
            <a:ln>
              <a:solidFill>
                <a:sysClr val="windowText" lastClr="000000"/>
              </a:solidFill>
            </a:ln>
            <a:effectLst/>
          </c:spPr>
          <c:invertIfNegative val="0"/>
          <c:dLbls>
            <c:spPr>
              <a:noFill/>
              <a:ln>
                <a:noFill/>
              </a:ln>
              <a:effectLst/>
            </c:spPr>
            <c:txPr>
              <a:bodyPr rot="0" spcFirstLastPara="1" vertOverflow="ellipsis" vert="horz" wrap="square" anchor="ctr" anchorCtr="1"/>
              <a:lstStyle/>
              <a:p>
                <a:pPr>
                  <a:defRPr lang="ja-JP" sz="140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Sheet1!$N$21:$P$21</c:f>
              <c:strCache>
                <c:ptCount val="3"/>
                <c:pt idx="0">
                  <c:v>NSAT = 75</c:v>
                </c:pt>
                <c:pt idx="1">
                  <c:v>NSAT = 100</c:v>
                </c:pt>
                <c:pt idx="2">
                  <c:v>NSAT = 125</c:v>
                </c:pt>
              </c:strCache>
            </c:strRef>
          </c:cat>
          <c:val>
            <c:numRef>
              <c:f>Sheet1!$N$23:$P$23</c:f>
              <c:numCache>
                <c:formatCode>0%</c:formatCode>
                <c:ptCount val="3"/>
                <c:pt idx="0">
                  <c:v>0.2</c:v>
                </c:pt>
                <c:pt idx="1">
                  <c:v>0.1</c:v>
                </c:pt>
                <c:pt idx="2">
                  <c:v>0.1</c:v>
                </c:pt>
              </c:numCache>
            </c:numRef>
          </c:val>
          <c:extLst>
            <c:ext xmlns:c16="http://schemas.microsoft.com/office/drawing/2014/chart" uri="{C3380CC4-5D6E-409C-BE32-E72D297353CC}">
              <c16:uniqueId val="{00000001-72E7-445A-B3A2-4BA9CDFE1802}"/>
            </c:ext>
          </c:extLst>
        </c:ser>
        <c:ser>
          <c:idx val="2"/>
          <c:order val="2"/>
          <c:tx>
            <c:strRef>
              <c:f>Sheet1!$M$24</c:f>
              <c:strCache>
                <c:ptCount val="1"/>
                <c:pt idx="0">
                  <c:v>Neither Satisfied Nor Dissatisfied</c:v>
                </c:pt>
              </c:strCache>
            </c:strRef>
          </c:tx>
          <c:spPr>
            <a:solidFill>
              <a:srgbClr val="FFC000"/>
            </a:solidFill>
            <a:ln>
              <a:solidFill>
                <a:sysClr val="windowText" lastClr="000000"/>
              </a:solidFill>
            </a:ln>
            <a:effectLst/>
          </c:spPr>
          <c:invertIfNegative val="0"/>
          <c:dLbls>
            <c:spPr>
              <a:noFill/>
              <a:ln>
                <a:noFill/>
              </a:ln>
              <a:effectLst/>
            </c:spPr>
            <c:txPr>
              <a:bodyPr rot="0" spcFirstLastPara="1" vertOverflow="ellipsis" vert="horz" wrap="square" anchor="ctr" anchorCtr="1"/>
              <a:lstStyle/>
              <a:p>
                <a:pPr>
                  <a:defRPr lang="ja-JP" sz="140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Sheet1!$N$21:$P$21</c:f>
              <c:strCache>
                <c:ptCount val="3"/>
                <c:pt idx="0">
                  <c:v>NSAT = 75</c:v>
                </c:pt>
                <c:pt idx="1">
                  <c:v>NSAT = 100</c:v>
                </c:pt>
                <c:pt idx="2">
                  <c:v>NSAT = 125</c:v>
                </c:pt>
              </c:strCache>
            </c:strRef>
          </c:cat>
          <c:val>
            <c:numRef>
              <c:f>Sheet1!$N$24:$P$24</c:f>
              <c:numCache>
                <c:formatCode>0%</c:formatCode>
                <c:ptCount val="3"/>
                <c:pt idx="0">
                  <c:v>0.4</c:v>
                </c:pt>
                <c:pt idx="1">
                  <c:v>0.25</c:v>
                </c:pt>
                <c:pt idx="2">
                  <c:v>0.15</c:v>
                </c:pt>
              </c:numCache>
            </c:numRef>
          </c:val>
          <c:extLst>
            <c:ext xmlns:c16="http://schemas.microsoft.com/office/drawing/2014/chart" uri="{C3380CC4-5D6E-409C-BE32-E72D297353CC}">
              <c16:uniqueId val="{00000002-72E7-445A-B3A2-4BA9CDFE1802}"/>
            </c:ext>
          </c:extLst>
        </c:ser>
        <c:ser>
          <c:idx val="3"/>
          <c:order val="3"/>
          <c:tx>
            <c:strRef>
              <c:f>Sheet1!$M$25</c:f>
              <c:strCache>
                <c:ptCount val="1"/>
                <c:pt idx="0">
                  <c:v>Somewhat Satisfied</c:v>
                </c:pt>
              </c:strCache>
            </c:strRef>
          </c:tx>
          <c:spPr>
            <a:solidFill>
              <a:srgbClr val="85FC78"/>
            </a:solidFill>
            <a:ln>
              <a:solidFill>
                <a:sysClr val="windowText" lastClr="000000"/>
              </a:solidFill>
            </a:ln>
            <a:effectLst/>
          </c:spPr>
          <c:invertIfNegative val="0"/>
          <c:dLbls>
            <c:spPr>
              <a:noFill/>
              <a:ln>
                <a:noFill/>
              </a:ln>
              <a:effectLst/>
            </c:spPr>
            <c:txPr>
              <a:bodyPr rot="0" spcFirstLastPara="1" vertOverflow="ellipsis" vert="horz" wrap="square" anchor="ctr" anchorCtr="1"/>
              <a:lstStyle/>
              <a:p>
                <a:pPr>
                  <a:defRPr lang="ja-JP" sz="140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Sheet1!$N$21:$P$21</c:f>
              <c:strCache>
                <c:ptCount val="3"/>
                <c:pt idx="0">
                  <c:v>NSAT = 75</c:v>
                </c:pt>
                <c:pt idx="1">
                  <c:v>NSAT = 100</c:v>
                </c:pt>
                <c:pt idx="2">
                  <c:v>NSAT = 125</c:v>
                </c:pt>
              </c:strCache>
            </c:strRef>
          </c:cat>
          <c:val>
            <c:numRef>
              <c:f>Sheet1!$N$25:$P$25</c:f>
              <c:numCache>
                <c:formatCode>0%</c:formatCode>
                <c:ptCount val="3"/>
                <c:pt idx="0">
                  <c:v>0.25</c:v>
                </c:pt>
                <c:pt idx="1">
                  <c:v>0.45</c:v>
                </c:pt>
                <c:pt idx="2">
                  <c:v>0.3</c:v>
                </c:pt>
              </c:numCache>
            </c:numRef>
          </c:val>
          <c:extLst>
            <c:ext xmlns:c16="http://schemas.microsoft.com/office/drawing/2014/chart" uri="{C3380CC4-5D6E-409C-BE32-E72D297353CC}">
              <c16:uniqueId val="{00000003-72E7-445A-B3A2-4BA9CDFE1802}"/>
            </c:ext>
          </c:extLst>
        </c:ser>
        <c:ser>
          <c:idx val="4"/>
          <c:order val="4"/>
          <c:tx>
            <c:strRef>
              <c:f>Sheet1!$M$26</c:f>
              <c:strCache>
                <c:ptCount val="1"/>
                <c:pt idx="0">
                  <c:v>Extremely Satisfied</c:v>
                </c:pt>
              </c:strCache>
            </c:strRef>
          </c:tx>
          <c:spPr>
            <a:solidFill>
              <a:srgbClr val="00B050"/>
            </a:solidFill>
            <a:ln>
              <a:solidFill>
                <a:sysClr val="windowText" lastClr="000000"/>
              </a:solidFill>
            </a:ln>
            <a:effectLst/>
          </c:spPr>
          <c:invertIfNegative val="0"/>
          <c:dLbls>
            <c:spPr>
              <a:noFill/>
              <a:ln>
                <a:noFill/>
              </a:ln>
              <a:effectLst/>
            </c:spPr>
            <c:txPr>
              <a:bodyPr rot="0" spcFirstLastPara="1" vertOverflow="ellipsis" vert="horz" wrap="square" anchor="ctr" anchorCtr="1"/>
              <a:lstStyle/>
              <a:p>
                <a:pPr>
                  <a:defRPr lang="ja-JP" sz="140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Sheet1!$N$21:$P$21</c:f>
              <c:strCache>
                <c:ptCount val="3"/>
                <c:pt idx="0">
                  <c:v>NSAT = 75</c:v>
                </c:pt>
                <c:pt idx="1">
                  <c:v>NSAT = 100</c:v>
                </c:pt>
                <c:pt idx="2">
                  <c:v>NSAT = 125</c:v>
                </c:pt>
              </c:strCache>
            </c:strRef>
          </c:cat>
          <c:val>
            <c:numRef>
              <c:f>Sheet1!$N$26:$P$26</c:f>
              <c:numCache>
                <c:formatCode>0%</c:formatCode>
                <c:ptCount val="3"/>
                <c:pt idx="0">
                  <c:v>0.05</c:v>
                </c:pt>
                <c:pt idx="1">
                  <c:v>0.15</c:v>
                </c:pt>
                <c:pt idx="2">
                  <c:v>0.4</c:v>
                </c:pt>
              </c:numCache>
            </c:numRef>
          </c:val>
          <c:extLst>
            <c:ext xmlns:c16="http://schemas.microsoft.com/office/drawing/2014/chart" uri="{C3380CC4-5D6E-409C-BE32-E72D297353CC}">
              <c16:uniqueId val="{00000004-72E7-445A-B3A2-4BA9CDFE1802}"/>
            </c:ext>
          </c:extLst>
        </c:ser>
        <c:dLbls>
          <c:dLblPos val="outEnd"/>
          <c:showLegendKey val="0"/>
          <c:showVal val="1"/>
          <c:showCatName val="0"/>
          <c:showSerName val="0"/>
          <c:showPercent val="0"/>
          <c:showBubbleSize val="0"/>
        </c:dLbls>
        <c:gapWidth val="100"/>
        <c:overlap val="-10"/>
        <c:axId val="1861357535"/>
        <c:axId val="1803808143"/>
      </c:barChart>
      <c:catAx>
        <c:axId val="1861357535"/>
        <c:scaling>
          <c:orientation val="minMax"/>
        </c:scaling>
        <c:delete val="0"/>
        <c:axPos val="b"/>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lang="ja-JP" sz="1400" b="1"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crossAx val="1803808143"/>
        <c:crosses val="autoZero"/>
        <c:auto val="1"/>
        <c:lblAlgn val="ctr"/>
        <c:lblOffset val="100"/>
        <c:noMultiLvlLbl val="0"/>
      </c:catAx>
      <c:valAx>
        <c:axId val="1803808143"/>
        <c:scaling>
          <c:orientation val="minMax"/>
        </c:scaling>
        <c:delete val="1"/>
        <c:axPos val="l"/>
        <c:numFmt formatCode="0%" sourceLinked="1"/>
        <c:majorTickMark val="none"/>
        <c:minorTickMark val="none"/>
        <c:tickLblPos val="nextTo"/>
        <c:crossAx val="18613575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Segoe UI" panose="020B0502040204020203" pitchFamily="34" charset="0"/>
          <a:cs typeface="Segoe UI" panose="020B0502040204020203" pitchFamily="34"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'[DfMCopilotWave4_SummarizedResults.xlsx]Default Report'!$V$9</c:f>
              <c:strCache>
                <c:ptCount val="1"/>
                <c:pt idx="0">
                  <c:v>Wave 2</c:v>
                </c:pt>
              </c:strCache>
            </c:strRef>
          </c:tx>
          <c:spPr>
            <a:pattFill prst="solidDmnd">
              <a:fgClr>
                <a:srgbClr val="E7E6E6">
                  <a:lumMod val="90000"/>
                </a:srgbClr>
              </a:fgClr>
              <a:bgClr>
                <a:sysClr val="window" lastClr="FFFFFF"/>
              </a:bgClr>
            </a:pattFill>
            <a:ln>
              <a:solidFill>
                <a:sysClr val="windowText" lastClr="000000"/>
              </a:solidFill>
            </a:ln>
            <a:effectLst/>
          </c:spPr>
          <c:invertIfNegative val="0"/>
          <c:dPt>
            <c:idx val="2"/>
            <c:invertIfNegative val="0"/>
            <c:bubble3D val="0"/>
            <c:spPr>
              <a:pattFill prst="solidDmnd">
                <a:fgClr>
                  <a:srgbClr val="E7E6E6">
                    <a:lumMod val="90000"/>
                  </a:srgbClr>
                </a:fgClr>
                <a:bgClr>
                  <a:sysClr val="window" lastClr="FFFFFF"/>
                </a:bgClr>
              </a:pattFill>
              <a:ln>
                <a:solidFill>
                  <a:sysClr val="windowText" lastClr="000000"/>
                </a:solidFill>
              </a:ln>
              <a:effectLst/>
            </c:spPr>
            <c:extLst>
              <c:ext xmlns:c16="http://schemas.microsoft.com/office/drawing/2014/chart" uri="{C3380CC4-5D6E-409C-BE32-E72D297353CC}">
                <c16:uniqueId val="{00000001-42A3-4A19-B7B9-1FBE305AA9F7}"/>
              </c:ext>
            </c:extLst>
          </c:dPt>
          <c:dPt>
            <c:idx val="3"/>
            <c:invertIfNegative val="0"/>
            <c:bubble3D val="0"/>
            <c:spPr>
              <a:pattFill prst="solidDmnd">
                <a:fgClr>
                  <a:srgbClr val="E7E6E6">
                    <a:lumMod val="90000"/>
                  </a:srgbClr>
                </a:fgClr>
                <a:bgClr>
                  <a:sysClr val="window" lastClr="FFFFFF"/>
                </a:bgClr>
              </a:pattFill>
              <a:ln>
                <a:solidFill>
                  <a:sysClr val="windowText" lastClr="000000"/>
                </a:solidFill>
              </a:ln>
              <a:effectLst/>
            </c:spPr>
            <c:extLst>
              <c:ext xmlns:c16="http://schemas.microsoft.com/office/drawing/2014/chart" uri="{C3380CC4-5D6E-409C-BE32-E72D297353CC}">
                <c16:uniqueId val="{00000003-42A3-4A19-B7B9-1FBE305AA9F7}"/>
              </c:ext>
            </c:extLst>
          </c:dPt>
          <c:dPt>
            <c:idx val="4"/>
            <c:invertIfNegative val="0"/>
            <c:bubble3D val="0"/>
            <c:spPr>
              <a:pattFill prst="solidDmnd">
                <a:fgClr>
                  <a:srgbClr val="E7E6E6">
                    <a:lumMod val="90000"/>
                  </a:srgbClr>
                </a:fgClr>
                <a:bgClr>
                  <a:sysClr val="window" lastClr="FFFFFF"/>
                </a:bgClr>
              </a:pattFill>
              <a:ln>
                <a:solidFill>
                  <a:sysClr val="windowText" lastClr="000000"/>
                </a:solidFill>
              </a:ln>
              <a:effectLst/>
            </c:spPr>
            <c:extLst>
              <c:ext xmlns:c16="http://schemas.microsoft.com/office/drawing/2014/chart" uri="{C3380CC4-5D6E-409C-BE32-E72D297353CC}">
                <c16:uniqueId val="{00000005-42A3-4A19-B7B9-1FBE305AA9F7}"/>
              </c:ext>
            </c:extLst>
          </c:dPt>
          <c:dLbls>
            <c:spPr>
              <a:noFill/>
              <a:ln>
                <a:noFill/>
              </a:ln>
              <a:effectLst/>
            </c:spPr>
            <c:txPr>
              <a:bodyPr rot="0" spcFirstLastPara="1" vertOverflow="ellipsis" vert="horz" wrap="square" anchor="ctr" anchorCtr="1"/>
              <a:lstStyle/>
              <a:p>
                <a:pPr>
                  <a:defRPr lang="ja-JP" sz="800" b="0"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'[DfMCopilotWave4_SummarizedResults.xlsx]Default Report'!$U$10:$U$14</c:f>
              <c:strCache>
                <c:ptCount val="5"/>
                <c:pt idx="0">
                  <c:v>Very dissatisfied</c:v>
                </c:pt>
                <c:pt idx="1">
                  <c:v>Somewhat dissatisfied</c:v>
                </c:pt>
                <c:pt idx="2">
                  <c:v>Neither satisfied nor dissatisfied</c:v>
                </c:pt>
                <c:pt idx="3">
                  <c:v>Somewhat satisfied</c:v>
                </c:pt>
                <c:pt idx="4">
                  <c:v>Very satisfied</c:v>
                </c:pt>
              </c:strCache>
            </c:strRef>
          </c:cat>
          <c:val>
            <c:numRef>
              <c:f>'[DfMCopilotWave4_SummarizedResults.xlsx]Default Report'!$V$10:$V$14</c:f>
              <c:numCache>
                <c:formatCode>0%</c:formatCode>
                <c:ptCount val="5"/>
                <c:pt idx="0">
                  <c:v>0</c:v>
                </c:pt>
                <c:pt idx="1">
                  <c:v>0.05</c:v>
                </c:pt>
                <c:pt idx="2">
                  <c:v>0.14000000000000001</c:v>
                </c:pt>
                <c:pt idx="3">
                  <c:v>0.62</c:v>
                </c:pt>
                <c:pt idx="4">
                  <c:v>0.19</c:v>
                </c:pt>
              </c:numCache>
            </c:numRef>
          </c:val>
          <c:extLst>
            <c:ext xmlns:c16="http://schemas.microsoft.com/office/drawing/2014/chart" uri="{C3380CC4-5D6E-409C-BE32-E72D297353CC}">
              <c16:uniqueId val="{00000006-42A3-4A19-B7B9-1FBE305AA9F7}"/>
            </c:ext>
          </c:extLst>
        </c:ser>
        <c:ser>
          <c:idx val="1"/>
          <c:order val="1"/>
          <c:tx>
            <c:strRef>
              <c:f>'[DfMCopilotWave4_SummarizedResults.xlsx]Default Report'!$W$9</c:f>
              <c:strCache>
                <c:ptCount val="1"/>
                <c:pt idx="0">
                  <c:v>Wave 3</c:v>
                </c:pt>
              </c:strCache>
            </c:strRef>
          </c:tx>
          <c:spPr>
            <a:pattFill prst="wdUpDiag">
              <a:fgClr>
                <a:srgbClr val="E7E6E6">
                  <a:lumMod val="90000"/>
                </a:srgbClr>
              </a:fgClr>
              <a:bgClr>
                <a:sysClr val="window" lastClr="FFFFFF"/>
              </a:bgClr>
            </a:pattFill>
            <a:ln>
              <a:solidFill>
                <a:sysClr val="windowText" lastClr="000000"/>
              </a:solidFill>
            </a:ln>
            <a:effectLst/>
          </c:spPr>
          <c:invertIfNegative val="0"/>
          <c:dPt>
            <c:idx val="0"/>
            <c:invertIfNegative val="0"/>
            <c:bubble3D val="0"/>
            <c:spPr>
              <a:pattFill prst="wdUpDiag">
                <a:fgClr>
                  <a:srgbClr val="E7E6E6">
                    <a:lumMod val="90000"/>
                  </a:srgbClr>
                </a:fgClr>
                <a:bgClr>
                  <a:sysClr val="window" lastClr="FFFFFF"/>
                </a:bgClr>
              </a:pattFill>
              <a:ln>
                <a:solidFill>
                  <a:sysClr val="windowText" lastClr="000000"/>
                </a:solidFill>
              </a:ln>
              <a:effectLst/>
            </c:spPr>
            <c:extLst>
              <c:ext xmlns:c16="http://schemas.microsoft.com/office/drawing/2014/chart" uri="{C3380CC4-5D6E-409C-BE32-E72D297353CC}">
                <c16:uniqueId val="{00000008-42A3-4A19-B7B9-1FBE305AA9F7}"/>
              </c:ext>
            </c:extLst>
          </c:dPt>
          <c:dPt>
            <c:idx val="1"/>
            <c:invertIfNegative val="0"/>
            <c:bubble3D val="0"/>
            <c:spPr>
              <a:pattFill prst="wdUpDiag">
                <a:fgClr>
                  <a:srgbClr val="E7E6E6">
                    <a:lumMod val="90000"/>
                  </a:srgbClr>
                </a:fgClr>
                <a:bgClr>
                  <a:sysClr val="window" lastClr="FFFFFF"/>
                </a:bgClr>
              </a:pattFill>
              <a:ln>
                <a:solidFill>
                  <a:sysClr val="windowText" lastClr="000000"/>
                </a:solidFill>
              </a:ln>
              <a:effectLst/>
            </c:spPr>
            <c:extLst>
              <c:ext xmlns:c16="http://schemas.microsoft.com/office/drawing/2014/chart" uri="{C3380CC4-5D6E-409C-BE32-E72D297353CC}">
                <c16:uniqueId val="{0000000A-42A3-4A19-B7B9-1FBE305AA9F7}"/>
              </c:ext>
            </c:extLst>
          </c:dPt>
          <c:dPt>
            <c:idx val="2"/>
            <c:invertIfNegative val="0"/>
            <c:bubble3D val="0"/>
            <c:spPr>
              <a:pattFill prst="wdUpDiag">
                <a:fgClr>
                  <a:srgbClr val="E7E6E6">
                    <a:lumMod val="90000"/>
                  </a:srgbClr>
                </a:fgClr>
                <a:bgClr>
                  <a:sysClr val="window" lastClr="FFFFFF"/>
                </a:bgClr>
              </a:pattFill>
              <a:ln>
                <a:solidFill>
                  <a:sysClr val="windowText" lastClr="000000"/>
                </a:solidFill>
              </a:ln>
              <a:effectLst/>
            </c:spPr>
            <c:extLst>
              <c:ext xmlns:c16="http://schemas.microsoft.com/office/drawing/2014/chart" uri="{C3380CC4-5D6E-409C-BE32-E72D297353CC}">
                <c16:uniqueId val="{0000000C-42A3-4A19-B7B9-1FBE305AA9F7}"/>
              </c:ext>
            </c:extLst>
          </c:dPt>
          <c:dPt>
            <c:idx val="3"/>
            <c:invertIfNegative val="0"/>
            <c:bubble3D val="0"/>
            <c:spPr>
              <a:pattFill prst="wdUpDiag">
                <a:fgClr>
                  <a:srgbClr val="E7E6E6">
                    <a:lumMod val="90000"/>
                  </a:srgbClr>
                </a:fgClr>
                <a:bgClr>
                  <a:sysClr val="window" lastClr="FFFFFF"/>
                </a:bgClr>
              </a:pattFill>
              <a:ln>
                <a:solidFill>
                  <a:sysClr val="windowText" lastClr="000000"/>
                </a:solidFill>
              </a:ln>
              <a:effectLst/>
            </c:spPr>
            <c:extLst>
              <c:ext xmlns:c16="http://schemas.microsoft.com/office/drawing/2014/chart" uri="{C3380CC4-5D6E-409C-BE32-E72D297353CC}">
                <c16:uniqueId val="{0000000E-42A3-4A19-B7B9-1FBE305AA9F7}"/>
              </c:ext>
            </c:extLst>
          </c:dPt>
          <c:dPt>
            <c:idx val="4"/>
            <c:invertIfNegative val="0"/>
            <c:bubble3D val="0"/>
            <c:spPr>
              <a:pattFill prst="wdUpDiag">
                <a:fgClr>
                  <a:srgbClr val="E7E6E6">
                    <a:lumMod val="90000"/>
                  </a:srgbClr>
                </a:fgClr>
                <a:bgClr>
                  <a:sysClr val="window" lastClr="FFFFFF"/>
                </a:bgClr>
              </a:pattFill>
              <a:ln>
                <a:solidFill>
                  <a:sysClr val="windowText" lastClr="000000"/>
                </a:solidFill>
              </a:ln>
              <a:effectLst/>
            </c:spPr>
            <c:extLst>
              <c:ext xmlns:c16="http://schemas.microsoft.com/office/drawing/2014/chart" uri="{C3380CC4-5D6E-409C-BE32-E72D297353CC}">
                <c16:uniqueId val="{00000010-42A3-4A19-B7B9-1FBE305AA9F7}"/>
              </c:ext>
            </c:extLst>
          </c:dPt>
          <c:dLbls>
            <c:spPr>
              <a:noFill/>
              <a:ln>
                <a:noFill/>
              </a:ln>
              <a:effectLst/>
            </c:spPr>
            <c:txPr>
              <a:bodyPr rot="0" spcFirstLastPara="1" vertOverflow="ellipsis" vert="horz" wrap="square" lIns="38100" tIns="19050" rIns="38100" bIns="19050" anchor="ctr" anchorCtr="1">
                <a:spAutoFit/>
              </a:bodyPr>
              <a:lstStyle/>
              <a:p>
                <a:pPr>
                  <a:defRPr lang="ja-JP" sz="900" b="0"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'[DfMCopilotWave4_SummarizedResults.xlsx]Default Report'!$U$10:$U$14</c:f>
              <c:strCache>
                <c:ptCount val="5"/>
                <c:pt idx="0">
                  <c:v>Very dissatisfied</c:v>
                </c:pt>
                <c:pt idx="1">
                  <c:v>Somewhat dissatisfied</c:v>
                </c:pt>
                <c:pt idx="2">
                  <c:v>Neither satisfied nor dissatisfied</c:v>
                </c:pt>
                <c:pt idx="3">
                  <c:v>Somewhat satisfied</c:v>
                </c:pt>
                <c:pt idx="4">
                  <c:v>Very satisfied</c:v>
                </c:pt>
              </c:strCache>
            </c:strRef>
          </c:cat>
          <c:val>
            <c:numRef>
              <c:f>'[DfMCopilotWave4_SummarizedResults.xlsx]Default Report'!$W$10:$W$14</c:f>
              <c:numCache>
                <c:formatCode>0%</c:formatCode>
                <c:ptCount val="5"/>
                <c:pt idx="0">
                  <c:v>0.08</c:v>
                </c:pt>
                <c:pt idx="1">
                  <c:v>0.14000000000000001</c:v>
                </c:pt>
                <c:pt idx="2">
                  <c:v>0.16</c:v>
                </c:pt>
                <c:pt idx="3">
                  <c:v>0.34</c:v>
                </c:pt>
                <c:pt idx="4">
                  <c:v>0.27</c:v>
                </c:pt>
              </c:numCache>
            </c:numRef>
          </c:val>
          <c:extLst>
            <c:ext xmlns:c16="http://schemas.microsoft.com/office/drawing/2014/chart" uri="{C3380CC4-5D6E-409C-BE32-E72D297353CC}">
              <c16:uniqueId val="{00000011-42A3-4A19-B7B9-1FBE305AA9F7}"/>
            </c:ext>
          </c:extLst>
        </c:ser>
        <c:ser>
          <c:idx val="2"/>
          <c:order val="2"/>
          <c:tx>
            <c:strRef>
              <c:f>'[DfMCopilotWave4_SummarizedResults.xlsx]Default Report'!$X$9</c:f>
              <c:strCache>
                <c:ptCount val="1"/>
                <c:pt idx="0">
                  <c:v>Wave 4</c:v>
                </c:pt>
              </c:strCache>
            </c:strRef>
          </c:tx>
          <c:spPr>
            <a:solidFill>
              <a:schemeClr val="accent3"/>
            </a:solidFill>
            <a:ln>
              <a:solidFill>
                <a:sysClr val="windowText" lastClr="000000"/>
              </a:solidFill>
            </a:ln>
            <a:effectLst/>
          </c:spPr>
          <c:invertIfNegative val="0"/>
          <c:dPt>
            <c:idx val="0"/>
            <c:invertIfNegative val="0"/>
            <c:bubble3D val="0"/>
            <c:spPr>
              <a:solidFill>
                <a:srgbClr val="C00000"/>
              </a:solidFill>
              <a:ln>
                <a:solidFill>
                  <a:sysClr val="windowText" lastClr="000000"/>
                </a:solidFill>
              </a:ln>
              <a:effectLst/>
            </c:spPr>
            <c:extLst>
              <c:ext xmlns:c16="http://schemas.microsoft.com/office/drawing/2014/chart" uri="{C3380CC4-5D6E-409C-BE32-E72D297353CC}">
                <c16:uniqueId val="{00000013-42A3-4A19-B7B9-1FBE305AA9F7}"/>
              </c:ext>
            </c:extLst>
          </c:dPt>
          <c:dPt>
            <c:idx val="1"/>
            <c:invertIfNegative val="0"/>
            <c:bubble3D val="0"/>
            <c:spPr>
              <a:solidFill>
                <a:srgbClr val="F79099"/>
              </a:solidFill>
              <a:ln>
                <a:solidFill>
                  <a:sysClr val="windowText" lastClr="000000"/>
                </a:solidFill>
              </a:ln>
              <a:effectLst/>
            </c:spPr>
            <c:extLst>
              <c:ext xmlns:c16="http://schemas.microsoft.com/office/drawing/2014/chart" uri="{C3380CC4-5D6E-409C-BE32-E72D297353CC}">
                <c16:uniqueId val="{00000015-42A3-4A19-B7B9-1FBE305AA9F7}"/>
              </c:ext>
            </c:extLst>
          </c:dPt>
          <c:dPt>
            <c:idx val="2"/>
            <c:invertIfNegative val="0"/>
            <c:bubble3D val="0"/>
            <c:spPr>
              <a:solidFill>
                <a:srgbClr val="FFC000"/>
              </a:solidFill>
              <a:ln>
                <a:solidFill>
                  <a:sysClr val="windowText" lastClr="000000"/>
                </a:solidFill>
              </a:ln>
              <a:effectLst/>
            </c:spPr>
            <c:extLst>
              <c:ext xmlns:c16="http://schemas.microsoft.com/office/drawing/2014/chart" uri="{C3380CC4-5D6E-409C-BE32-E72D297353CC}">
                <c16:uniqueId val="{00000017-42A3-4A19-B7B9-1FBE305AA9F7}"/>
              </c:ext>
            </c:extLst>
          </c:dPt>
          <c:dPt>
            <c:idx val="3"/>
            <c:invertIfNegative val="0"/>
            <c:bubble3D val="0"/>
            <c:spPr>
              <a:solidFill>
                <a:srgbClr val="85FC78"/>
              </a:solidFill>
              <a:ln>
                <a:solidFill>
                  <a:sysClr val="windowText" lastClr="000000"/>
                </a:solidFill>
              </a:ln>
              <a:effectLst/>
            </c:spPr>
            <c:extLst>
              <c:ext xmlns:c16="http://schemas.microsoft.com/office/drawing/2014/chart" uri="{C3380CC4-5D6E-409C-BE32-E72D297353CC}">
                <c16:uniqueId val="{00000019-42A3-4A19-B7B9-1FBE305AA9F7}"/>
              </c:ext>
            </c:extLst>
          </c:dPt>
          <c:dPt>
            <c:idx val="4"/>
            <c:invertIfNegative val="0"/>
            <c:bubble3D val="0"/>
            <c:spPr>
              <a:solidFill>
                <a:srgbClr val="00B050"/>
              </a:solidFill>
              <a:ln>
                <a:solidFill>
                  <a:sysClr val="windowText" lastClr="000000"/>
                </a:solidFill>
              </a:ln>
              <a:effectLst/>
            </c:spPr>
            <c:extLst>
              <c:ext xmlns:c16="http://schemas.microsoft.com/office/drawing/2014/chart" uri="{C3380CC4-5D6E-409C-BE32-E72D297353CC}">
                <c16:uniqueId val="{0000001B-42A3-4A19-B7B9-1FBE305AA9F7}"/>
              </c:ext>
            </c:extLst>
          </c:dPt>
          <c:dLbls>
            <c:spPr>
              <a:noFill/>
              <a:ln>
                <a:noFill/>
              </a:ln>
              <a:effectLst/>
            </c:spPr>
            <c:txPr>
              <a:bodyPr rot="0" spcFirstLastPara="1" vertOverflow="ellipsis" vert="horz" wrap="square" lIns="38100" tIns="19050" rIns="38100" bIns="19050" anchor="ctr" anchorCtr="1">
                <a:spAutoFit/>
              </a:bodyPr>
              <a:lstStyle/>
              <a:p>
                <a:pPr>
                  <a:defRPr lang="ja-JP" sz="1200"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'[DfMCopilotWave4_SummarizedResults.xlsx]Default Report'!$U$10:$U$14</c:f>
              <c:strCache>
                <c:ptCount val="5"/>
                <c:pt idx="0">
                  <c:v>Very dissatisfied</c:v>
                </c:pt>
                <c:pt idx="1">
                  <c:v>Somewhat dissatisfied</c:v>
                </c:pt>
                <c:pt idx="2">
                  <c:v>Neither satisfied nor dissatisfied</c:v>
                </c:pt>
                <c:pt idx="3">
                  <c:v>Somewhat satisfied</c:v>
                </c:pt>
                <c:pt idx="4">
                  <c:v>Very satisfied</c:v>
                </c:pt>
              </c:strCache>
            </c:strRef>
          </c:cat>
          <c:val>
            <c:numRef>
              <c:f>'[DfMCopilotWave4_SummarizedResults.xlsx]Default Report'!$X$10:$X$14</c:f>
              <c:numCache>
                <c:formatCode>0%</c:formatCode>
                <c:ptCount val="5"/>
                <c:pt idx="0">
                  <c:v>9.8100000000000007E-2</c:v>
                </c:pt>
                <c:pt idx="1">
                  <c:v>0.18329999999999999</c:v>
                </c:pt>
                <c:pt idx="2">
                  <c:v>0.2525</c:v>
                </c:pt>
                <c:pt idx="3">
                  <c:v>0.36080000000000001</c:v>
                </c:pt>
                <c:pt idx="4">
                  <c:v>0.1053</c:v>
                </c:pt>
              </c:numCache>
            </c:numRef>
          </c:val>
          <c:extLst>
            <c:ext xmlns:c16="http://schemas.microsoft.com/office/drawing/2014/chart" uri="{C3380CC4-5D6E-409C-BE32-E72D297353CC}">
              <c16:uniqueId val="{0000001C-42A3-4A19-B7B9-1FBE305AA9F7}"/>
            </c:ext>
          </c:extLst>
        </c:ser>
        <c:dLbls>
          <c:dLblPos val="outEnd"/>
          <c:showLegendKey val="0"/>
          <c:showVal val="1"/>
          <c:showCatName val="0"/>
          <c:showSerName val="0"/>
          <c:showPercent val="0"/>
          <c:showBubbleSize val="0"/>
        </c:dLbls>
        <c:gapWidth val="100"/>
        <c:overlap val="-10"/>
        <c:axId val="1828770560"/>
        <c:axId val="1828775136"/>
      </c:barChart>
      <c:catAx>
        <c:axId val="1828770560"/>
        <c:scaling>
          <c:orientation val="minMax"/>
        </c:scaling>
        <c:delete val="0"/>
        <c:axPos val="b"/>
        <c:numFmt formatCode="General" sourceLinked="1"/>
        <c:majorTickMark val="none"/>
        <c:minorTickMark val="none"/>
        <c:tickLblPos val="none"/>
        <c:spPr>
          <a:noFill/>
          <a:ln w="9525" cap="flat" cmpd="sng" algn="ctr">
            <a:solidFill>
              <a:sysClr val="windowText" lastClr="000000"/>
            </a:solidFill>
            <a:round/>
          </a:ln>
          <a:effectLst/>
        </c:spPr>
        <c:txPr>
          <a:bodyPr rot="-60000000" spcFirstLastPara="1" vertOverflow="ellipsis" vert="horz" wrap="square" anchor="ctr" anchorCtr="1"/>
          <a:lstStyle/>
          <a:p>
            <a:pPr>
              <a:defRPr lang="ja-JP" sz="900" b="0"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crossAx val="1828775136"/>
        <c:crosses val="autoZero"/>
        <c:auto val="1"/>
        <c:lblAlgn val="ctr"/>
        <c:lblOffset val="100"/>
        <c:noMultiLvlLbl val="0"/>
      </c:catAx>
      <c:valAx>
        <c:axId val="1828775136"/>
        <c:scaling>
          <c:orientation val="minMax"/>
        </c:scaling>
        <c:delete val="1"/>
        <c:axPos val="l"/>
        <c:numFmt formatCode="0%" sourceLinked="1"/>
        <c:majorTickMark val="none"/>
        <c:minorTickMark val="none"/>
        <c:tickLblPos val="nextTo"/>
        <c:crossAx val="1828770560"/>
        <c:crosses val="autoZero"/>
        <c:crossBetween val="between"/>
      </c:valAx>
      <c:spPr>
        <a:noFill/>
        <a:ln>
          <a:noFill/>
        </a:ln>
        <a:effectLst/>
      </c:spPr>
    </c:plotArea>
    <c:plotVisOnly val="1"/>
    <c:dispBlanksAs val="gap"/>
    <c:showDLblsOverMax val="0"/>
    <c:extLst/>
  </c:chart>
  <c:spPr>
    <a:noFill/>
    <a:ln>
      <a:noFill/>
    </a:ln>
    <a:effectLst/>
  </c:spPr>
  <c:txPr>
    <a:bodyPr/>
    <a:lstStyle/>
    <a:p>
      <a:pPr>
        <a:defRPr>
          <a:solidFill>
            <a:sysClr val="windowText" lastClr="000000"/>
          </a:solidFill>
          <a:latin typeface="Segoe UI" panose="020B0502040204020203" pitchFamily="34" charset="0"/>
          <a:cs typeface="Segoe UI" panose="020B0502040204020203" pitchFamily="34" charset="0"/>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9815615687632953"/>
          <c:y val="5.0925925925925923E-2"/>
          <c:w val="0.45897864289806423"/>
          <c:h val="0.89814814814814814"/>
        </c:manualLayout>
      </c:layout>
      <c:barChart>
        <c:barDir val="bar"/>
        <c:grouping val="clustered"/>
        <c:varyColors val="0"/>
        <c:ser>
          <c:idx val="0"/>
          <c:order val="0"/>
          <c:tx>
            <c:strRef>
              <c:f>'Default Report'!$Z$18</c:f>
              <c:strCache>
                <c:ptCount val="1"/>
                <c:pt idx="0">
                  <c:v>Wave 4</c:v>
                </c:pt>
              </c:strCache>
            </c:strRef>
          </c:tx>
          <c:spPr>
            <a:solidFill>
              <a:srgbClr val="C00000"/>
            </a:solidFill>
            <a:ln>
              <a:solidFill>
                <a:sysClr val="windowText" lastClr="000000"/>
              </a:solidFill>
            </a:ln>
            <a:effectLst/>
          </c:spPr>
          <c:invertIfNegative val="0"/>
          <c:dPt>
            <c:idx val="0"/>
            <c:invertIfNegative val="0"/>
            <c:bubble3D val="0"/>
            <c:spPr>
              <a:solidFill>
                <a:srgbClr val="E8E8E8"/>
              </a:solidFill>
              <a:ln>
                <a:solidFill>
                  <a:sysClr val="windowText" lastClr="000000"/>
                </a:solidFill>
              </a:ln>
              <a:effectLst/>
            </c:spPr>
            <c:extLst>
              <c:ext xmlns:c16="http://schemas.microsoft.com/office/drawing/2014/chart" uri="{C3380CC4-5D6E-409C-BE32-E72D297353CC}">
                <c16:uniqueId val="{00000001-3478-45E8-BC05-14717C2DC3AF}"/>
              </c:ext>
            </c:extLst>
          </c:dPt>
          <c:dLbls>
            <c:dLbl>
              <c:idx val="0"/>
              <c:layout>
                <c:manualLayout>
                  <c:x val="1.352927353588804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478-45E8-BC05-14717C2DC3AF}"/>
                </c:ext>
              </c:extLst>
            </c:dLbl>
            <c:dLbl>
              <c:idx val="1"/>
              <c:layout>
                <c:manualLayout>
                  <c:x val="2.4980710194950687E-2"/>
                  <c:y val="3.2207180933348889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478-45E8-BC05-14717C2DC3AF}"/>
                </c:ext>
              </c:extLst>
            </c:dLbl>
            <c:dLbl>
              <c:idx val="2"/>
              <c:layout>
                <c:manualLayout>
                  <c:x val="1.7306353916228076E-2"/>
                  <c:y val="6.4414361866697778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478-45E8-BC05-14717C2DC3AF}"/>
                </c:ext>
              </c:extLst>
            </c:dLbl>
            <c:dLbl>
              <c:idx val="3"/>
              <c:layout>
                <c:manualLayout>
                  <c:x val="1.3529273535887901E-2"/>
                  <c:y val="-2.95229081377490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478-45E8-BC05-14717C2DC3AF}"/>
                </c:ext>
              </c:extLst>
            </c:dLbl>
            <c:spPr>
              <a:noFill/>
              <a:ln>
                <a:noFill/>
              </a:ln>
              <a:effectLst/>
            </c:spPr>
            <c:txPr>
              <a:bodyPr rot="0" spcFirstLastPara="1" vertOverflow="ellipsis" vert="horz" wrap="square" anchor="ctr" anchorCtr="1"/>
              <a:lstStyle/>
              <a:p>
                <a:pPr>
                  <a:defRPr lang="ja-JP" sz="1400"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BarType val="both"/>
            <c:errValType val="cust"/>
            <c:noEndCap val="0"/>
            <c:plus>
              <c:numRef>
                <c:f>'Default Report'!$Z$24:$Z$27</c:f>
                <c:numCache>
                  <c:formatCode>General</c:formatCode>
                  <c:ptCount val="4"/>
                  <c:pt idx="0">
                    <c:v>1.8665501041144001</c:v>
                  </c:pt>
                  <c:pt idx="1">
                    <c:v>1.9001816375218663</c:v>
                  </c:pt>
                  <c:pt idx="2">
                    <c:v>2.0683393045592</c:v>
                  </c:pt>
                  <c:pt idx="3">
                    <c:v>2.1373902347022238</c:v>
                  </c:pt>
                </c:numCache>
              </c:numRef>
            </c:plus>
            <c:minus>
              <c:numRef>
                <c:f>'Default Report'!$Z$24:$Z$27</c:f>
                <c:numCache>
                  <c:formatCode>General</c:formatCode>
                  <c:ptCount val="4"/>
                  <c:pt idx="0">
                    <c:v>1.8665501041144001</c:v>
                  </c:pt>
                  <c:pt idx="1">
                    <c:v>1.9001816375218663</c:v>
                  </c:pt>
                  <c:pt idx="2">
                    <c:v>2.0683393045592</c:v>
                  </c:pt>
                  <c:pt idx="3">
                    <c:v>2.1373902347022238</c:v>
                  </c:pt>
                </c:numCache>
              </c:numRef>
            </c:minus>
            <c:spPr>
              <a:noFill/>
              <a:ln w="12700" cap="flat" cmpd="sng" algn="ctr">
                <a:solidFill>
                  <a:sysClr val="windowText" lastClr="000000"/>
                </a:solidFill>
                <a:round/>
              </a:ln>
              <a:effectLst/>
            </c:spPr>
          </c:errBars>
          <c:cat>
            <c:strRef>
              <c:f>'Default Report'!$Y$19:$Y$22</c:f>
              <c:strCache>
                <c:ptCount val="4"/>
                <c:pt idx="0">
                  <c:v>Copilot is easy to use</c:v>
                </c:pt>
                <c:pt idx="1">
                  <c:v>The results provided by Copilot are accurate and relevant</c:v>
                </c:pt>
                <c:pt idx="2">
                  <c:v>Using Copilot saves me time while I'm trying to accomplish my goals</c:v>
                </c:pt>
                <c:pt idx="3">
                  <c:v>I would be disappointed if I could not use Copilot for work tasks</c:v>
                </c:pt>
              </c:strCache>
            </c:strRef>
          </c:cat>
          <c:val>
            <c:numRef>
              <c:f>'Default Report'!$Z$19:$Z$22</c:f>
              <c:numCache>
                <c:formatCode>0</c:formatCode>
                <c:ptCount val="4"/>
                <c:pt idx="0">
                  <c:v>73.5</c:v>
                </c:pt>
                <c:pt idx="1">
                  <c:v>49.5</c:v>
                </c:pt>
                <c:pt idx="2">
                  <c:v>56.999999999999993</c:v>
                </c:pt>
                <c:pt idx="3">
                  <c:v>57.75</c:v>
                </c:pt>
              </c:numCache>
            </c:numRef>
          </c:val>
          <c:extLst>
            <c:ext xmlns:c16="http://schemas.microsoft.com/office/drawing/2014/chart" uri="{C3380CC4-5D6E-409C-BE32-E72D297353CC}">
              <c16:uniqueId val="{00000005-3478-45E8-BC05-14717C2DC3AF}"/>
            </c:ext>
          </c:extLst>
        </c:ser>
        <c:ser>
          <c:idx val="1"/>
          <c:order val="1"/>
          <c:tx>
            <c:strRef>
              <c:f>'Default Report'!$AA$18</c:f>
              <c:strCache>
                <c:ptCount val="1"/>
                <c:pt idx="0">
                  <c:v>Wave 3</c:v>
                </c:pt>
              </c:strCache>
            </c:strRef>
          </c:tx>
          <c:spPr>
            <a:pattFill prst="wdUpDiag">
              <a:fgClr>
                <a:srgbClr val="E8E8E8"/>
              </a:fgClr>
              <a:bgClr>
                <a:sysClr val="window" lastClr="FFFFFF"/>
              </a:bgClr>
            </a:pattFill>
            <a:ln>
              <a:solidFill>
                <a:sysClr val="windowText" lastClr="000000"/>
              </a:solidFill>
            </a:ln>
            <a:effectLst/>
          </c:spPr>
          <c:invertIfNegative val="0"/>
          <c:dLbls>
            <c:dLbl>
              <c:idx val="0"/>
              <c:layout>
                <c:manualLayout>
                  <c:x val="1.1434330180839484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478-45E8-BC05-14717C2DC3AF}"/>
                </c:ext>
              </c:extLst>
            </c:dLbl>
            <c:dLbl>
              <c:idx val="1"/>
              <c:layout>
                <c:manualLayout>
                  <c:x val="1.3340051877646064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478-45E8-BC05-14717C2DC3AF}"/>
                </c:ext>
              </c:extLst>
            </c:dLbl>
            <c:dLbl>
              <c:idx val="2"/>
              <c:layout>
                <c:manualLayout>
                  <c:x val="1.9057216968065806E-2"/>
                  <c:y val="6.4414361866697778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3478-45E8-BC05-14717C2DC3AF}"/>
                </c:ext>
              </c:extLst>
            </c:dLbl>
            <c:dLbl>
              <c:idx val="3"/>
              <c:layout>
                <c:manualLayout>
                  <c:x val="1.3340051877646064E-2"/>
                  <c:y val="-2.95229081377490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3478-45E8-BC05-14717C2DC3AF}"/>
                </c:ext>
              </c:extLst>
            </c:dLbl>
            <c:spPr>
              <a:noFill/>
              <a:ln>
                <a:noFill/>
              </a:ln>
              <a:effectLst/>
            </c:spPr>
            <c:txPr>
              <a:bodyPr rot="0" spcFirstLastPara="1" vertOverflow="ellipsis" vert="horz" wrap="square" lIns="38100" tIns="19050" rIns="38100" bIns="19050" anchor="ctr" anchorCtr="1">
                <a:spAutoFit/>
              </a:bodyPr>
              <a:lstStyle/>
              <a:p>
                <a:pPr>
                  <a:defRPr lang="ja-JP" sz="800" b="0"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BarType val="both"/>
            <c:errValType val="cust"/>
            <c:noEndCap val="0"/>
            <c:plus>
              <c:numRef>
                <c:f>'Default Report'!$AA$24:$AA$27</c:f>
                <c:numCache>
                  <c:formatCode>General</c:formatCode>
                  <c:ptCount val="4"/>
                  <c:pt idx="0">
                    <c:v>1.83</c:v>
                  </c:pt>
                  <c:pt idx="1">
                    <c:v>1.9</c:v>
                  </c:pt>
                  <c:pt idx="2">
                    <c:v>1.9</c:v>
                  </c:pt>
                  <c:pt idx="3">
                    <c:v>2.1</c:v>
                  </c:pt>
                </c:numCache>
              </c:numRef>
            </c:plus>
            <c:minus>
              <c:numRef>
                <c:f>'Default Report'!$AA$24:$AA$27</c:f>
                <c:numCache>
                  <c:formatCode>General</c:formatCode>
                  <c:ptCount val="4"/>
                  <c:pt idx="0">
                    <c:v>1.83</c:v>
                  </c:pt>
                  <c:pt idx="1">
                    <c:v>1.9</c:v>
                  </c:pt>
                  <c:pt idx="2">
                    <c:v>1.9</c:v>
                  </c:pt>
                  <c:pt idx="3">
                    <c:v>2.1</c:v>
                  </c:pt>
                </c:numCache>
              </c:numRef>
            </c:minus>
            <c:spPr>
              <a:noFill/>
              <a:ln w="12700" cap="flat" cmpd="sng" algn="ctr">
                <a:solidFill>
                  <a:schemeClr val="tx1">
                    <a:lumMod val="65000"/>
                    <a:lumOff val="35000"/>
                  </a:schemeClr>
                </a:solidFill>
                <a:round/>
              </a:ln>
              <a:effectLst/>
            </c:spPr>
          </c:errBars>
          <c:cat>
            <c:strRef>
              <c:f>'Default Report'!$Y$19:$Y$22</c:f>
              <c:strCache>
                <c:ptCount val="4"/>
                <c:pt idx="0">
                  <c:v>Copilot is easy to use</c:v>
                </c:pt>
                <c:pt idx="1">
                  <c:v>The results provided by Copilot are accurate and relevant</c:v>
                </c:pt>
                <c:pt idx="2">
                  <c:v>Using Copilot saves me time while I'm trying to accomplish my goals</c:v>
                </c:pt>
                <c:pt idx="3">
                  <c:v>I would be disappointed if I could not use Copilot for work tasks</c:v>
                </c:pt>
              </c:strCache>
            </c:strRef>
          </c:cat>
          <c:val>
            <c:numRef>
              <c:f>'Default Report'!$AA$19:$AA$22</c:f>
              <c:numCache>
                <c:formatCode>General</c:formatCode>
                <c:ptCount val="4"/>
                <c:pt idx="0">
                  <c:v>75</c:v>
                </c:pt>
                <c:pt idx="1">
                  <c:v>56</c:v>
                </c:pt>
                <c:pt idx="2">
                  <c:v>63</c:v>
                </c:pt>
                <c:pt idx="3">
                  <c:v>59</c:v>
                </c:pt>
              </c:numCache>
            </c:numRef>
          </c:val>
          <c:extLst>
            <c:ext xmlns:c16="http://schemas.microsoft.com/office/drawing/2014/chart" uri="{C3380CC4-5D6E-409C-BE32-E72D297353CC}">
              <c16:uniqueId val="{00000008-3478-45E8-BC05-14717C2DC3AF}"/>
            </c:ext>
          </c:extLst>
        </c:ser>
        <c:ser>
          <c:idx val="2"/>
          <c:order val="2"/>
          <c:tx>
            <c:strRef>
              <c:f>'Default Report'!$AB$18</c:f>
              <c:strCache>
                <c:ptCount val="1"/>
                <c:pt idx="0">
                  <c:v>Wave 2</c:v>
                </c:pt>
              </c:strCache>
            </c:strRef>
          </c:tx>
          <c:spPr>
            <a:pattFill prst="solidDmnd">
              <a:fgClr>
                <a:srgbClr val="E8E8E8"/>
              </a:fgClr>
              <a:bgClr>
                <a:sysClr val="window" lastClr="FFFFFF"/>
              </a:bgClr>
            </a:pattFill>
            <a:ln>
              <a:solidFill>
                <a:sysClr val="windowText" lastClr="000000"/>
              </a:solidFill>
            </a:ln>
            <a:effectLst/>
          </c:spPr>
          <c:invertIfNegative val="0"/>
          <c:dLbls>
            <c:dLbl>
              <c:idx val="0"/>
              <c:layout>
                <c:manualLayout>
                  <c:x val="4.192587732974463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478-45E8-BC05-14717C2DC3AF}"/>
                </c:ext>
              </c:extLst>
            </c:dLbl>
            <c:dLbl>
              <c:idx val="1"/>
              <c:layout>
                <c:manualLayout>
                  <c:x val="4.573732072335779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3478-45E8-BC05-14717C2DC3AF}"/>
                </c:ext>
              </c:extLst>
            </c:dLbl>
            <c:dLbl>
              <c:idx val="2"/>
              <c:layout>
                <c:manualLayout>
                  <c:x val="3.4302990542518452E-2"/>
                  <c:y val="-6.2614618657472288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478-45E8-BC05-14717C2DC3AF}"/>
                </c:ext>
              </c:extLst>
            </c:dLbl>
            <c:dLbl>
              <c:idx val="3"/>
              <c:layout>
                <c:manualLayout>
                  <c:x val="4.7643042420164518E-2"/>
                  <c:y val="1.5653654664368072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3478-45E8-BC05-14717C2DC3AF}"/>
                </c:ext>
              </c:extLst>
            </c:dLbl>
            <c:spPr>
              <a:noFill/>
              <a:ln>
                <a:noFill/>
              </a:ln>
              <a:effectLst/>
            </c:spPr>
            <c:txPr>
              <a:bodyPr rot="0" spcFirstLastPara="1" vertOverflow="ellipsis" vert="horz" wrap="square" lIns="38100" tIns="19050" rIns="38100" bIns="19050" anchor="ctr" anchorCtr="1">
                <a:spAutoFit/>
              </a:bodyPr>
              <a:lstStyle/>
              <a:p>
                <a:pPr>
                  <a:defRPr lang="ja-JP" sz="800" b="0"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BarType val="both"/>
            <c:errValType val="cust"/>
            <c:noEndCap val="0"/>
            <c:plus>
              <c:numRef>
                <c:f>'Default Report'!$AB$24:$AB$27</c:f>
                <c:numCache>
                  <c:formatCode>General</c:formatCode>
                  <c:ptCount val="4"/>
                  <c:pt idx="0">
                    <c:v>7.8</c:v>
                  </c:pt>
                  <c:pt idx="1">
                    <c:v>8.3000000000000007</c:v>
                  </c:pt>
                  <c:pt idx="2">
                    <c:v>8</c:v>
                  </c:pt>
                  <c:pt idx="3">
                    <c:v>9.1999999999999993</c:v>
                  </c:pt>
                </c:numCache>
              </c:numRef>
            </c:plus>
            <c:minus>
              <c:numRef>
                <c:f>'Default Report'!$AB$24:$AB$27</c:f>
                <c:numCache>
                  <c:formatCode>General</c:formatCode>
                  <c:ptCount val="4"/>
                  <c:pt idx="0">
                    <c:v>7.8</c:v>
                  </c:pt>
                  <c:pt idx="1">
                    <c:v>8.3000000000000007</c:v>
                  </c:pt>
                  <c:pt idx="2">
                    <c:v>8</c:v>
                  </c:pt>
                  <c:pt idx="3">
                    <c:v>9.1999999999999993</c:v>
                  </c:pt>
                </c:numCache>
              </c:numRef>
            </c:minus>
            <c:spPr>
              <a:noFill/>
              <a:ln w="12700" cap="flat" cmpd="sng" algn="ctr">
                <a:solidFill>
                  <a:schemeClr val="tx1">
                    <a:lumMod val="65000"/>
                    <a:lumOff val="35000"/>
                  </a:schemeClr>
                </a:solidFill>
                <a:round/>
              </a:ln>
              <a:effectLst/>
            </c:spPr>
          </c:errBars>
          <c:cat>
            <c:strRef>
              <c:f>'Default Report'!$Y$19:$Y$22</c:f>
              <c:strCache>
                <c:ptCount val="4"/>
                <c:pt idx="0">
                  <c:v>Copilot is easy to use</c:v>
                </c:pt>
                <c:pt idx="1">
                  <c:v>The results provided by Copilot are accurate and relevant</c:v>
                </c:pt>
                <c:pt idx="2">
                  <c:v>Using Copilot saves me time while I'm trying to accomplish my goals</c:v>
                </c:pt>
                <c:pt idx="3">
                  <c:v>I would be disappointed if I could not use Copilot for work tasks</c:v>
                </c:pt>
              </c:strCache>
            </c:strRef>
          </c:cat>
          <c:val>
            <c:numRef>
              <c:f>'Default Report'!$AB$19:$AB$22</c:f>
              <c:numCache>
                <c:formatCode>General</c:formatCode>
                <c:ptCount val="4"/>
                <c:pt idx="0">
                  <c:v>85</c:v>
                </c:pt>
                <c:pt idx="1">
                  <c:v>65</c:v>
                </c:pt>
                <c:pt idx="2">
                  <c:v>73</c:v>
                </c:pt>
                <c:pt idx="3">
                  <c:v>65</c:v>
                </c:pt>
              </c:numCache>
            </c:numRef>
          </c:val>
          <c:extLst>
            <c:ext xmlns:c16="http://schemas.microsoft.com/office/drawing/2014/chart" uri="{C3380CC4-5D6E-409C-BE32-E72D297353CC}">
              <c16:uniqueId val="{0000000D-3478-45E8-BC05-14717C2DC3AF}"/>
            </c:ext>
          </c:extLst>
        </c:ser>
        <c:dLbls>
          <c:dLblPos val="outEnd"/>
          <c:showLegendKey val="0"/>
          <c:showVal val="1"/>
          <c:showCatName val="0"/>
          <c:showSerName val="0"/>
          <c:showPercent val="0"/>
          <c:showBubbleSize val="0"/>
        </c:dLbls>
        <c:gapWidth val="100"/>
        <c:overlap val="-10"/>
        <c:axId val="1886014607"/>
        <c:axId val="1886002127"/>
      </c:barChart>
      <c:catAx>
        <c:axId val="1886014607"/>
        <c:scaling>
          <c:orientation val="minMax"/>
        </c:scaling>
        <c:delete val="1"/>
        <c:axPos val="l"/>
        <c:numFmt formatCode="General" sourceLinked="1"/>
        <c:majorTickMark val="none"/>
        <c:minorTickMark val="none"/>
        <c:tickLblPos val="nextTo"/>
        <c:crossAx val="1886002127"/>
        <c:crosses val="autoZero"/>
        <c:auto val="1"/>
        <c:lblAlgn val="ctr"/>
        <c:lblOffset val="100"/>
        <c:noMultiLvlLbl val="0"/>
      </c:catAx>
      <c:valAx>
        <c:axId val="1886002127"/>
        <c:scaling>
          <c:orientation val="minMax"/>
          <c:max val="100"/>
          <c:min val="0"/>
        </c:scaling>
        <c:delete val="1"/>
        <c:axPos val="b"/>
        <c:majorGridlines>
          <c:spPr>
            <a:ln w="9525" cap="flat" cmpd="sng" algn="ctr">
              <a:solidFill>
                <a:sysClr val="window" lastClr="FFFFFF">
                  <a:lumMod val="75000"/>
                </a:sysClr>
              </a:solidFill>
              <a:round/>
            </a:ln>
            <a:effectLst/>
          </c:spPr>
        </c:majorGridlines>
        <c:numFmt formatCode="0" sourceLinked="1"/>
        <c:majorTickMark val="out"/>
        <c:minorTickMark val="none"/>
        <c:tickLblPos val="nextTo"/>
        <c:crossAx val="1886014607"/>
        <c:crosses val="autoZero"/>
        <c:crossBetween val="between"/>
        <c:majorUnit val="75"/>
      </c:valAx>
      <c:spPr>
        <a:noFill/>
        <a:ln>
          <a:noFill/>
        </a:ln>
        <a:effectLst/>
      </c:spPr>
    </c:plotArea>
    <c:plotVisOnly val="1"/>
    <c:dispBlanksAs val="gap"/>
    <c:showDLblsOverMax val="0"/>
    <c:extLst/>
  </c:chart>
  <c:spPr>
    <a:noFill/>
    <a:ln>
      <a:noFill/>
    </a:ln>
    <a:effectLst/>
  </c:spPr>
  <c:txPr>
    <a:bodyPr/>
    <a:lstStyle/>
    <a:p>
      <a:pPr>
        <a:defRPr sz="1400">
          <a:solidFill>
            <a:sysClr val="windowText" lastClr="000000"/>
          </a:solidFill>
          <a:latin typeface="Segoe UI" panose="020B0502040204020203" pitchFamily="34" charset="0"/>
          <a:cs typeface="Segoe UI" panose="020B0502040204020203" pitchFamily="34" charset="0"/>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9815615687632953"/>
          <c:y val="5.0925925925925923E-2"/>
          <c:w val="0.45897864289806423"/>
          <c:h val="0.89814814814814814"/>
        </c:manualLayout>
      </c:layout>
      <c:barChart>
        <c:barDir val="bar"/>
        <c:grouping val="clustered"/>
        <c:varyColors val="0"/>
        <c:ser>
          <c:idx val="0"/>
          <c:order val="0"/>
          <c:tx>
            <c:strRef>
              <c:f>'Default Report'!$Z$18</c:f>
              <c:strCache>
                <c:ptCount val="1"/>
                <c:pt idx="0">
                  <c:v>Wave 4</c:v>
                </c:pt>
              </c:strCache>
            </c:strRef>
          </c:tx>
          <c:spPr>
            <a:solidFill>
              <a:srgbClr val="C00000"/>
            </a:solidFill>
            <a:ln>
              <a:solidFill>
                <a:sysClr val="windowText" lastClr="000000"/>
              </a:solidFill>
            </a:ln>
            <a:effectLst/>
          </c:spPr>
          <c:invertIfNegative val="0"/>
          <c:dPt>
            <c:idx val="0"/>
            <c:invertIfNegative val="0"/>
            <c:bubble3D val="0"/>
            <c:spPr>
              <a:solidFill>
                <a:srgbClr val="E8E8E8"/>
              </a:solidFill>
              <a:ln>
                <a:solidFill>
                  <a:sysClr val="windowText" lastClr="000000"/>
                </a:solidFill>
              </a:ln>
              <a:effectLst/>
            </c:spPr>
            <c:extLst>
              <c:ext xmlns:c16="http://schemas.microsoft.com/office/drawing/2014/chart" uri="{C3380CC4-5D6E-409C-BE32-E72D297353CC}">
                <c16:uniqueId val="{00000001-3478-45E8-BC05-14717C2DC3AF}"/>
              </c:ext>
            </c:extLst>
          </c:dPt>
          <c:dLbls>
            <c:dLbl>
              <c:idx val="0"/>
              <c:layout>
                <c:manualLayout>
                  <c:x val="1.352927353588804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478-45E8-BC05-14717C2DC3AF}"/>
                </c:ext>
              </c:extLst>
            </c:dLbl>
            <c:dLbl>
              <c:idx val="1"/>
              <c:layout>
                <c:manualLayout>
                  <c:x val="2.4980710194950687E-2"/>
                  <c:y val="3.2207180933348889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478-45E8-BC05-14717C2DC3AF}"/>
                </c:ext>
              </c:extLst>
            </c:dLbl>
            <c:dLbl>
              <c:idx val="2"/>
              <c:layout>
                <c:manualLayout>
                  <c:x val="1.7306353916228076E-2"/>
                  <c:y val="6.4414361866697778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478-45E8-BC05-14717C2DC3AF}"/>
                </c:ext>
              </c:extLst>
            </c:dLbl>
            <c:dLbl>
              <c:idx val="3"/>
              <c:layout>
                <c:manualLayout>
                  <c:x val="1.3529273535887901E-2"/>
                  <c:y val="-2.95229081377490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478-45E8-BC05-14717C2DC3AF}"/>
                </c:ext>
              </c:extLst>
            </c:dLbl>
            <c:spPr>
              <a:noFill/>
              <a:ln>
                <a:noFill/>
              </a:ln>
              <a:effectLst/>
            </c:spPr>
            <c:txPr>
              <a:bodyPr rot="0" spcFirstLastPara="1" vertOverflow="ellipsis" vert="horz" wrap="square" anchor="ctr" anchorCtr="1"/>
              <a:lstStyle/>
              <a:p>
                <a:pPr>
                  <a:defRPr lang="ja-JP" sz="1400"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BarType val="both"/>
            <c:errValType val="cust"/>
            <c:noEndCap val="0"/>
            <c:plus>
              <c:numRef>
                <c:f>'Default Report'!$Z$24:$Z$27</c:f>
                <c:numCache>
                  <c:formatCode>General</c:formatCode>
                  <c:ptCount val="4"/>
                  <c:pt idx="0">
                    <c:v>1.8665501041144001</c:v>
                  </c:pt>
                  <c:pt idx="1">
                    <c:v>1.9001816375218663</c:v>
                  </c:pt>
                  <c:pt idx="2">
                    <c:v>2.0683393045592</c:v>
                  </c:pt>
                  <c:pt idx="3">
                    <c:v>2.1373902347022238</c:v>
                  </c:pt>
                </c:numCache>
              </c:numRef>
            </c:plus>
            <c:minus>
              <c:numRef>
                <c:f>'Default Report'!$Z$24:$Z$27</c:f>
                <c:numCache>
                  <c:formatCode>General</c:formatCode>
                  <c:ptCount val="4"/>
                  <c:pt idx="0">
                    <c:v>1.8665501041144001</c:v>
                  </c:pt>
                  <c:pt idx="1">
                    <c:v>1.9001816375218663</c:v>
                  </c:pt>
                  <c:pt idx="2">
                    <c:v>2.0683393045592</c:v>
                  </c:pt>
                  <c:pt idx="3">
                    <c:v>2.1373902347022238</c:v>
                  </c:pt>
                </c:numCache>
              </c:numRef>
            </c:minus>
            <c:spPr>
              <a:noFill/>
              <a:ln w="12700" cap="flat" cmpd="sng" algn="ctr">
                <a:solidFill>
                  <a:sysClr val="windowText" lastClr="000000"/>
                </a:solidFill>
                <a:round/>
              </a:ln>
              <a:effectLst/>
            </c:spPr>
          </c:errBars>
          <c:cat>
            <c:strRef>
              <c:f>'Default Report'!$Y$19:$Y$22</c:f>
              <c:strCache>
                <c:ptCount val="4"/>
                <c:pt idx="0">
                  <c:v>Copilot is easy to use</c:v>
                </c:pt>
                <c:pt idx="1">
                  <c:v>The results provided by Copilot are accurate and relevant</c:v>
                </c:pt>
                <c:pt idx="2">
                  <c:v>Using Copilot saves me time while I'm trying to accomplish my goals</c:v>
                </c:pt>
                <c:pt idx="3">
                  <c:v>I would be disappointed if I could not use Copilot for work tasks</c:v>
                </c:pt>
              </c:strCache>
            </c:strRef>
          </c:cat>
          <c:val>
            <c:numRef>
              <c:f>'Default Report'!$Z$19:$Z$22</c:f>
              <c:numCache>
                <c:formatCode>0</c:formatCode>
                <c:ptCount val="4"/>
                <c:pt idx="0">
                  <c:v>73.5</c:v>
                </c:pt>
                <c:pt idx="1">
                  <c:v>49.5</c:v>
                </c:pt>
                <c:pt idx="2">
                  <c:v>56.999999999999993</c:v>
                </c:pt>
                <c:pt idx="3">
                  <c:v>57.75</c:v>
                </c:pt>
              </c:numCache>
            </c:numRef>
          </c:val>
          <c:extLst>
            <c:ext xmlns:c16="http://schemas.microsoft.com/office/drawing/2014/chart" uri="{C3380CC4-5D6E-409C-BE32-E72D297353CC}">
              <c16:uniqueId val="{00000005-3478-45E8-BC05-14717C2DC3AF}"/>
            </c:ext>
          </c:extLst>
        </c:ser>
        <c:ser>
          <c:idx val="1"/>
          <c:order val="1"/>
          <c:tx>
            <c:strRef>
              <c:f>'Default Report'!$AA$18</c:f>
              <c:strCache>
                <c:ptCount val="1"/>
                <c:pt idx="0">
                  <c:v>Wave 3</c:v>
                </c:pt>
              </c:strCache>
            </c:strRef>
          </c:tx>
          <c:spPr>
            <a:pattFill prst="wdUpDiag">
              <a:fgClr>
                <a:srgbClr val="E8E8E8"/>
              </a:fgClr>
              <a:bgClr>
                <a:sysClr val="window" lastClr="FFFFFF"/>
              </a:bgClr>
            </a:pattFill>
            <a:ln>
              <a:solidFill>
                <a:sysClr val="windowText" lastClr="000000"/>
              </a:solidFill>
            </a:ln>
            <a:effectLst/>
          </c:spPr>
          <c:invertIfNegative val="0"/>
          <c:dLbls>
            <c:dLbl>
              <c:idx val="0"/>
              <c:layout>
                <c:manualLayout>
                  <c:x val="1.1434330180839484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478-45E8-BC05-14717C2DC3AF}"/>
                </c:ext>
              </c:extLst>
            </c:dLbl>
            <c:dLbl>
              <c:idx val="1"/>
              <c:layout>
                <c:manualLayout>
                  <c:x val="1.3340051877646064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478-45E8-BC05-14717C2DC3AF}"/>
                </c:ext>
              </c:extLst>
            </c:dLbl>
            <c:dLbl>
              <c:idx val="2"/>
              <c:layout>
                <c:manualLayout>
                  <c:x val="1.9057216968065806E-2"/>
                  <c:y val="6.4414361866697778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3478-45E8-BC05-14717C2DC3AF}"/>
                </c:ext>
              </c:extLst>
            </c:dLbl>
            <c:dLbl>
              <c:idx val="3"/>
              <c:layout>
                <c:manualLayout>
                  <c:x val="1.3340051877646064E-2"/>
                  <c:y val="-2.95229081377490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3478-45E8-BC05-14717C2DC3AF}"/>
                </c:ext>
              </c:extLst>
            </c:dLbl>
            <c:spPr>
              <a:noFill/>
              <a:ln>
                <a:noFill/>
              </a:ln>
              <a:effectLst/>
            </c:spPr>
            <c:txPr>
              <a:bodyPr rot="0" spcFirstLastPara="1" vertOverflow="ellipsis" vert="horz" wrap="square" lIns="38100" tIns="19050" rIns="38100" bIns="19050" anchor="ctr" anchorCtr="1">
                <a:spAutoFit/>
              </a:bodyPr>
              <a:lstStyle/>
              <a:p>
                <a:pPr>
                  <a:defRPr lang="ja-JP" sz="800" b="0"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BarType val="both"/>
            <c:errValType val="cust"/>
            <c:noEndCap val="0"/>
            <c:plus>
              <c:numRef>
                <c:f>'Default Report'!$AA$24:$AA$27</c:f>
                <c:numCache>
                  <c:formatCode>General</c:formatCode>
                  <c:ptCount val="4"/>
                  <c:pt idx="0">
                    <c:v>1.83</c:v>
                  </c:pt>
                  <c:pt idx="1">
                    <c:v>1.9</c:v>
                  </c:pt>
                  <c:pt idx="2">
                    <c:v>1.9</c:v>
                  </c:pt>
                  <c:pt idx="3">
                    <c:v>2.1</c:v>
                  </c:pt>
                </c:numCache>
              </c:numRef>
            </c:plus>
            <c:minus>
              <c:numRef>
                <c:f>'Default Report'!$AA$24:$AA$27</c:f>
                <c:numCache>
                  <c:formatCode>General</c:formatCode>
                  <c:ptCount val="4"/>
                  <c:pt idx="0">
                    <c:v>1.83</c:v>
                  </c:pt>
                  <c:pt idx="1">
                    <c:v>1.9</c:v>
                  </c:pt>
                  <c:pt idx="2">
                    <c:v>1.9</c:v>
                  </c:pt>
                  <c:pt idx="3">
                    <c:v>2.1</c:v>
                  </c:pt>
                </c:numCache>
              </c:numRef>
            </c:minus>
            <c:spPr>
              <a:noFill/>
              <a:ln w="12700" cap="flat" cmpd="sng" algn="ctr">
                <a:solidFill>
                  <a:schemeClr val="tx1">
                    <a:lumMod val="65000"/>
                    <a:lumOff val="35000"/>
                  </a:schemeClr>
                </a:solidFill>
                <a:round/>
              </a:ln>
              <a:effectLst/>
            </c:spPr>
          </c:errBars>
          <c:cat>
            <c:strRef>
              <c:f>'Default Report'!$Y$19:$Y$22</c:f>
              <c:strCache>
                <c:ptCount val="4"/>
                <c:pt idx="0">
                  <c:v>Copilot is easy to use</c:v>
                </c:pt>
                <c:pt idx="1">
                  <c:v>The results provided by Copilot are accurate and relevant</c:v>
                </c:pt>
                <c:pt idx="2">
                  <c:v>Using Copilot saves me time while I'm trying to accomplish my goals</c:v>
                </c:pt>
                <c:pt idx="3">
                  <c:v>I would be disappointed if I could not use Copilot for work tasks</c:v>
                </c:pt>
              </c:strCache>
            </c:strRef>
          </c:cat>
          <c:val>
            <c:numRef>
              <c:f>'Default Report'!$AA$19:$AA$22</c:f>
              <c:numCache>
                <c:formatCode>General</c:formatCode>
                <c:ptCount val="4"/>
                <c:pt idx="0">
                  <c:v>75</c:v>
                </c:pt>
                <c:pt idx="1">
                  <c:v>56</c:v>
                </c:pt>
                <c:pt idx="2">
                  <c:v>63</c:v>
                </c:pt>
                <c:pt idx="3">
                  <c:v>59</c:v>
                </c:pt>
              </c:numCache>
            </c:numRef>
          </c:val>
          <c:extLst>
            <c:ext xmlns:c16="http://schemas.microsoft.com/office/drawing/2014/chart" uri="{C3380CC4-5D6E-409C-BE32-E72D297353CC}">
              <c16:uniqueId val="{00000008-3478-45E8-BC05-14717C2DC3AF}"/>
            </c:ext>
          </c:extLst>
        </c:ser>
        <c:ser>
          <c:idx val="2"/>
          <c:order val="2"/>
          <c:tx>
            <c:strRef>
              <c:f>'Default Report'!$AB$18</c:f>
              <c:strCache>
                <c:ptCount val="1"/>
                <c:pt idx="0">
                  <c:v>Wave 2</c:v>
                </c:pt>
              </c:strCache>
            </c:strRef>
          </c:tx>
          <c:spPr>
            <a:pattFill prst="solidDmnd">
              <a:fgClr>
                <a:srgbClr val="E8E8E8"/>
              </a:fgClr>
              <a:bgClr>
                <a:sysClr val="window" lastClr="FFFFFF"/>
              </a:bgClr>
            </a:pattFill>
            <a:ln>
              <a:solidFill>
                <a:sysClr val="windowText" lastClr="000000"/>
              </a:solidFill>
            </a:ln>
            <a:effectLst/>
          </c:spPr>
          <c:invertIfNegative val="0"/>
          <c:dLbls>
            <c:dLbl>
              <c:idx val="0"/>
              <c:layout>
                <c:manualLayout>
                  <c:x val="4.192587732974463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478-45E8-BC05-14717C2DC3AF}"/>
                </c:ext>
              </c:extLst>
            </c:dLbl>
            <c:dLbl>
              <c:idx val="1"/>
              <c:layout>
                <c:manualLayout>
                  <c:x val="4.573732072335779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3478-45E8-BC05-14717C2DC3AF}"/>
                </c:ext>
              </c:extLst>
            </c:dLbl>
            <c:dLbl>
              <c:idx val="2"/>
              <c:layout>
                <c:manualLayout>
                  <c:x val="3.4302990542518452E-2"/>
                  <c:y val="-6.2614618657472288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478-45E8-BC05-14717C2DC3AF}"/>
                </c:ext>
              </c:extLst>
            </c:dLbl>
            <c:dLbl>
              <c:idx val="3"/>
              <c:layout>
                <c:manualLayout>
                  <c:x val="4.7643042420164518E-2"/>
                  <c:y val="1.5653654664368072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3478-45E8-BC05-14717C2DC3AF}"/>
                </c:ext>
              </c:extLst>
            </c:dLbl>
            <c:spPr>
              <a:noFill/>
              <a:ln>
                <a:noFill/>
              </a:ln>
              <a:effectLst/>
            </c:spPr>
            <c:txPr>
              <a:bodyPr rot="0" spcFirstLastPara="1" vertOverflow="ellipsis" vert="horz" wrap="square" lIns="38100" tIns="19050" rIns="38100" bIns="19050" anchor="ctr" anchorCtr="1">
                <a:spAutoFit/>
              </a:bodyPr>
              <a:lstStyle/>
              <a:p>
                <a:pPr>
                  <a:defRPr lang="ja-JP" sz="800" b="0"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BarType val="both"/>
            <c:errValType val="cust"/>
            <c:noEndCap val="0"/>
            <c:plus>
              <c:numRef>
                <c:f>'Default Report'!$AB$24:$AB$27</c:f>
                <c:numCache>
                  <c:formatCode>General</c:formatCode>
                  <c:ptCount val="4"/>
                  <c:pt idx="0">
                    <c:v>7.8</c:v>
                  </c:pt>
                  <c:pt idx="1">
                    <c:v>8.3000000000000007</c:v>
                  </c:pt>
                  <c:pt idx="2">
                    <c:v>8</c:v>
                  </c:pt>
                  <c:pt idx="3">
                    <c:v>9.1999999999999993</c:v>
                  </c:pt>
                </c:numCache>
              </c:numRef>
            </c:plus>
            <c:minus>
              <c:numRef>
                <c:f>'Default Report'!$AB$24:$AB$27</c:f>
                <c:numCache>
                  <c:formatCode>General</c:formatCode>
                  <c:ptCount val="4"/>
                  <c:pt idx="0">
                    <c:v>7.8</c:v>
                  </c:pt>
                  <c:pt idx="1">
                    <c:v>8.3000000000000007</c:v>
                  </c:pt>
                  <c:pt idx="2">
                    <c:v>8</c:v>
                  </c:pt>
                  <c:pt idx="3">
                    <c:v>9.1999999999999993</c:v>
                  </c:pt>
                </c:numCache>
              </c:numRef>
            </c:minus>
            <c:spPr>
              <a:noFill/>
              <a:ln w="12700" cap="flat" cmpd="sng" algn="ctr">
                <a:solidFill>
                  <a:schemeClr val="tx1">
                    <a:lumMod val="65000"/>
                    <a:lumOff val="35000"/>
                  </a:schemeClr>
                </a:solidFill>
                <a:round/>
              </a:ln>
              <a:effectLst/>
            </c:spPr>
          </c:errBars>
          <c:cat>
            <c:strRef>
              <c:f>'Default Report'!$Y$19:$Y$22</c:f>
              <c:strCache>
                <c:ptCount val="4"/>
                <c:pt idx="0">
                  <c:v>Copilot is easy to use</c:v>
                </c:pt>
                <c:pt idx="1">
                  <c:v>The results provided by Copilot are accurate and relevant</c:v>
                </c:pt>
                <c:pt idx="2">
                  <c:v>Using Copilot saves me time while I'm trying to accomplish my goals</c:v>
                </c:pt>
                <c:pt idx="3">
                  <c:v>I would be disappointed if I could not use Copilot for work tasks</c:v>
                </c:pt>
              </c:strCache>
            </c:strRef>
          </c:cat>
          <c:val>
            <c:numRef>
              <c:f>'Default Report'!$AB$19:$AB$22</c:f>
              <c:numCache>
                <c:formatCode>General</c:formatCode>
                <c:ptCount val="4"/>
                <c:pt idx="0">
                  <c:v>85</c:v>
                </c:pt>
                <c:pt idx="1">
                  <c:v>65</c:v>
                </c:pt>
                <c:pt idx="2">
                  <c:v>73</c:v>
                </c:pt>
                <c:pt idx="3">
                  <c:v>65</c:v>
                </c:pt>
              </c:numCache>
            </c:numRef>
          </c:val>
          <c:extLst>
            <c:ext xmlns:c16="http://schemas.microsoft.com/office/drawing/2014/chart" uri="{C3380CC4-5D6E-409C-BE32-E72D297353CC}">
              <c16:uniqueId val="{0000000D-3478-45E8-BC05-14717C2DC3AF}"/>
            </c:ext>
          </c:extLst>
        </c:ser>
        <c:dLbls>
          <c:dLblPos val="outEnd"/>
          <c:showLegendKey val="0"/>
          <c:showVal val="1"/>
          <c:showCatName val="0"/>
          <c:showSerName val="0"/>
          <c:showPercent val="0"/>
          <c:showBubbleSize val="0"/>
        </c:dLbls>
        <c:gapWidth val="100"/>
        <c:overlap val="-10"/>
        <c:axId val="1886014607"/>
        <c:axId val="1886002127"/>
      </c:barChart>
      <c:catAx>
        <c:axId val="1886014607"/>
        <c:scaling>
          <c:orientation val="minMax"/>
        </c:scaling>
        <c:delete val="1"/>
        <c:axPos val="l"/>
        <c:numFmt formatCode="General" sourceLinked="1"/>
        <c:majorTickMark val="none"/>
        <c:minorTickMark val="none"/>
        <c:tickLblPos val="nextTo"/>
        <c:crossAx val="1886002127"/>
        <c:crosses val="autoZero"/>
        <c:auto val="1"/>
        <c:lblAlgn val="ctr"/>
        <c:lblOffset val="100"/>
        <c:noMultiLvlLbl val="0"/>
      </c:catAx>
      <c:valAx>
        <c:axId val="1886002127"/>
        <c:scaling>
          <c:orientation val="minMax"/>
          <c:max val="100"/>
          <c:min val="0"/>
        </c:scaling>
        <c:delete val="1"/>
        <c:axPos val="b"/>
        <c:majorGridlines>
          <c:spPr>
            <a:ln w="9525" cap="flat" cmpd="sng" algn="ctr">
              <a:solidFill>
                <a:sysClr val="window" lastClr="FFFFFF">
                  <a:lumMod val="75000"/>
                </a:sysClr>
              </a:solidFill>
              <a:round/>
            </a:ln>
            <a:effectLst/>
          </c:spPr>
        </c:majorGridlines>
        <c:numFmt formatCode="0" sourceLinked="1"/>
        <c:majorTickMark val="out"/>
        <c:minorTickMark val="none"/>
        <c:tickLblPos val="nextTo"/>
        <c:crossAx val="1886014607"/>
        <c:crosses val="autoZero"/>
        <c:crossBetween val="between"/>
        <c:majorUnit val="75"/>
      </c:valAx>
      <c:spPr>
        <a:noFill/>
        <a:ln>
          <a:noFill/>
        </a:ln>
        <a:effectLst/>
      </c:spPr>
    </c:plotArea>
    <c:plotVisOnly val="1"/>
    <c:dispBlanksAs val="gap"/>
    <c:showDLblsOverMax val="0"/>
    <c:extLst/>
  </c:chart>
  <c:spPr>
    <a:noFill/>
    <a:ln>
      <a:noFill/>
    </a:ln>
    <a:effectLst/>
  </c:spPr>
  <c:txPr>
    <a:bodyPr/>
    <a:lstStyle/>
    <a:p>
      <a:pPr>
        <a:defRPr sz="1400">
          <a:solidFill>
            <a:sysClr val="windowText" lastClr="000000"/>
          </a:solidFill>
          <a:latin typeface="Segoe UI" panose="020B0502040204020203" pitchFamily="34" charset="0"/>
          <a:cs typeface="Segoe UI" panose="020B0502040204020203" pitchFamily="34" charset="0"/>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spPr>
            <a:solidFill>
              <a:sysClr val="windowText" lastClr="000000">
                <a:lumMod val="50000"/>
                <a:lumOff val="50000"/>
              </a:sysClr>
            </a:solidFill>
            <a:ln>
              <a:solidFill>
                <a:sysClr val="windowText" lastClr="000000"/>
              </a:solidFill>
            </a:ln>
            <a:effectLst/>
          </c:spPr>
          <c:invertIfNegative val="0"/>
          <c:dPt>
            <c:idx val="0"/>
            <c:invertIfNegative val="0"/>
            <c:bubble3D val="0"/>
            <c:spPr>
              <a:solidFill>
                <a:srgbClr val="C00000"/>
              </a:solidFill>
              <a:ln>
                <a:solidFill>
                  <a:sysClr val="windowText" lastClr="000000"/>
                </a:solidFill>
              </a:ln>
              <a:effectLst/>
            </c:spPr>
            <c:extLst>
              <c:ext xmlns:c16="http://schemas.microsoft.com/office/drawing/2014/chart" uri="{C3380CC4-5D6E-409C-BE32-E72D297353CC}">
                <c16:uniqueId val="{00000001-F6B5-434D-B769-A38D3075D64B}"/>
              </c:ext>
            </c:extLst>
          </c:dPt>
          <c:dPt>
            <c:idx val="1"/>
            <c:invertIfNegative val="0"/>
            <c:bubble3D val="0"/>
            <c:spPr>
              <a:solidFill>
                <a:srgbClr val="C00000"/>
              </a:solidFill>
              <a:ln>
                <a:solidFill>
                  <a:sysClr val="windowText" lastClr="000000"/>
                </a:solidFill>
              </a:ln>
              <a:effectLst/>
            </c:spPr>
            <c:extLst>
              <c:ext xmlns:c16="http://schemas.microsoft.com/office/drawing/2014/chart" uri="{C3380CC4-5D6E-409C-BE32-E72D297353CC}">
                <c16:uniqueId val="{00000003-F6B5-434D-B769-A38D3075D64B}"/>
              </c:ext>
            </c:extLst>
          </c:dPt>
          <c:dPt>
            <c:idx val="2"/>
            <c:invertIfNegative val="0"/>
            <c:bubble3D val="0"/>
            <c:spPr>
              <a:solidFill>
                <a:srgbClr val="C00000"/>
              </a:solidFill>
              <a:ln>
                <a:solidFill>
                  <a:sysClr val="windowText" lastClr="000000"/>
                </a:solidFill>
              </a:ln>
              <a:effectLst/>
            </c:spPr>
            <c:extLst>
              <c:ext xmlns:c16="http://schemas.microsoft.com/office/drawing/2014/chart" uri="{C3380CC4-5D6E-409C-BE32-E72D297353CC}">
                <c16:uniqueId val="{00000005-F6B5-434D-B769-A38D3075D64B}"/>
              </c:ext>
            </c:extLst>
          </c:dPt>
          <c:dLbls>
            <c:dLbl>
              <c:idx val="0"/>
              <c:layout>
                <c:manualLayout>
                  <c:x val="9.4933729585307797E-2"/>
                  <c:y val="5.0720201502692675E-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6B5-434D-B769-A38D3075D64B}"/>
                </c:ext>
              </c:extLst>
            </c:dLbl>
            <c:dLbl>
              <c:idx val="1"/>
              <c:layout>
                <c:manualLayout>
                  <c:x val="6.8548882103438666E-2"/>
                  <c:y val="-3.8983546873835018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6B5-434D-B769-A38D3075D64B}"/>
                </c:ext>
              </c:extLst>
            </c:dLbl>
            <c:dLbl>
              <c:idx val="2"/>
              <c:layout>
                <c:manualLayout>
                  <c:x val="6.2840326061630744E-2"/>
                  <c:y val="3.89886188939851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6B5-434D-B769-A38D3075D64B}"/>
                </c:ext>
              </c:extLst>
            </c:dLbl>
            <c:dLbl>
              <c:idx val="3"/>
              <c:layout>
                <c:manualLayout>
                  <c:x val="5.5494112868900727E-2"/>
                  <c:y val="2.5360100762417481E-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6B5-434D-B769-A38D3075D64B}"/>
                </c:ext>
              </c:extLst>
            </c:dLbl>
            <c:spPr>
              <a:noFill/>
              <a:ln>
                <a:noFill/>
              </a:ln>
              <a:effectLst/>
            </c:spPr>
            <c:txPr>
              <a:bodyPr rot="0" spcFirstLastPara="1" vertOverflow="ellipsis" vert="horz" wrap="square" anchor="ctr" anchorCtr="1"/>
              <a:lstStyle/>
              <a:p>
                <a:pPr>
                  <a:defRPr lang="ja-JP" sz="1600"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BarType val="both"/>
            <c:errValType val="cust"/>
            <c:noEndCap val="0"/>
            <c:plus>
              <c:numRef>
                <c:f>'[MSX Eval Rd. 1 Survey data.xlsx]Sheet2'!$L$7:$L$10</c:f>
                <c:numCache>
                  <c:formatCode>General</c:formatCode>
                  <c:ptCount val="4"/>
                  <c:pt idx="0">
                    <c:v>7.9632976325887705</c:v>
                  </c:pt>
                  <c:pt idx="1">
                    <c:v>6.4072906021053129</c:v>
                  </c:pt>
                  <c:pt idx="2">
                    <c:v>5.5587833775564146</c:v>
                  </c:pt>
                  <c:pt idx="3">
                    <c:v>5.9514008082966887</c:v>
                  </c:pt>
                </c:numCache>
              </c:numRef>
            </c:plus>
            <c:minus>
              <c:numRef>
                <c:f>'[MSX Eval Rd. 1 Survey data.xlsx]Sheet2'!$L$7:$L$10</c:f>
                <c:numCache>
                  <c:formatCode>General</c:formatCode>
                  <c:ptCount val="4"/>
                  <c:pt idx="0">
                    <c:v>7.9632976325887705</c:v>
                  </c:pt>
                  <c:pt idx="1">
                    <c:v>6.4072906021053129</c:v>
                  </c:pt>
                  <c:pt idx="2">
                    <c:v>5.5587833775564146</c:v>
                  </c:pt>
                  <c:pt idx="3">
                    <c:v>5.9514008082966887</c:v>
                  </c:pt>
                </c:numCache>
              </c:numRef>
            </c:minus>
            <c:spPr>
              <a:noFill/>
              <a:ln w="12700" cap="flat" cmpd="sng" algn="ctr">
                <a:solidFill>
                  <a:sysClr val="windowText" lastClr="000000"/>
                </a:solidFill>
                <a:round/>
              </a:ln>
              <a:effectLst/>
            </c:spPr>
          </c:errBars>
          <c:cat>
            <c:strRef>
              <c:f>'[MSX Eval Rd. 1 Survey data.xlsx]Sheet2'!$J$7:$J$10</c:f>
              <c:strCache>
                <c:ptCount val="4"/>
                <c:pt idx="0">
                  <c:v>I would be disappointed if I could not use MSX Copilot for my work tasks</c:v>
                </c:pt>
                <c:pt idx="1">
                  <c:v>MSX Copilot helps me do my job more efficiently and effectively</c:v>
                </c:pt>
                <c:pt idx="2">
                  <c:v>The results provided by MSX Copilot are accurate and relevant </c:v>
                </c:pt>
                <c:pt idx="3">
                  <c:v>MSX Copilot is easy to use</c:v>
                </c:pt>
              </c:strCache>
            </c:strRef>
          </c:cat>
          <c:val>
            <c:numRef>
              <c:f>'[MSX Eval Rd. 1 Survey data.xlsx]Sheet2'!$K$7:$K$10</c:f>
              <c:numCache>
                <c:formatCode>0</c:formatCode>
                <c:ptCount val="4"/>
                <c:pt idx="0">
                  <c:v>63.265306122448976</c:v>
                </c:pt>
                <c:pt idx="1">
                  <c:v>58.673469387755105</c:v>
                </c:pt>
                <c:pt idx="2">
                  <c:v>49.489795918367349</c:v>
                </c:pt>
                <c:pt idx="3">
                  <c:v>71.938775510204081</c:v>
                </c:pt>
              </c:numCache>
            </c:numRef>
          </c:val>
          <c:extLst>
            <c:ext xmlns:c16="http://schemas.microsoft.com/office/drawing/2014/chart" uri="{C3380CC4-5D6E-409C-BE32-E72D297353CC}">
              <c16:uniqueId val="{00000007-F6B5-434D-B769-A38D3075D64B}"/>
            </c:ext>
          </c:extLst>
        </c:ser>
        <c:dLbls>
          <c:dLblPos val="outEnd"/>
          <c:showLegendKey val="0"/>
          <c:showVal val="1"/>
          <c:showCatName val="0"/>
          <c:showSerName val="0"/>
          <c:showPercent val="0"/>
          <c:showBubbleSize val="0"/>
        </c:dLbls>
        <c:gapWidth val="100"/>
        <c:overlap val="-10"/>
        <c:axId val="1886014607"/>
        <c:axId val="1886002127"/>
      </c:barChart>
      <c:catAx>
        <c:axId val="1886014607"/>
        <c:scaling>
          <c:orientation val="maxMin"/>
        </c:scaling>
        <c:delete val="0"/>
        <c:axPos val="l"/>
        <c:numFmt formatCode="General" sourceLinked="1"/>
        <c:majorTickMark val="none"/>
        <c:minorTickMark val="none"/>
        <c:tickLblPos val="none"/>
        <c:spPr>
          <a:noFill/>
          <a:ln w="9525" cap="flat" cmpd="sng" algn="ctr">
            <a:solidFill>
              <a:sysClr val="windowText" lastClr="000000"/>
            </a:solidFill>
            <a:round/>
          </a:ln>
          <a:effectLst/>
        </c:spPr>
        <c:txPr>
          <a:bodyPr rot="-60000000" spcFirstLastPara="1" vertOverflow="ellipsis" vert="horz" wrap="square" anchor="ctr" anchorCtr="1"/>
          <a:lstStyle/>
          <a:p>
            <a:pPr>
              <a:defRPr lang="ja-JP" sz="1100" b="0"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crossAx val="1886002127"/>
        <c:crosses val="autoZero"/>
        <c:auto val="1"/>
        <c:lblAlgn val="ctr"/>
        <c:lblOffset val="100"/>
        <c:noMultiLvlLbl val="0"/>
      </c:catAx>
      <c:valAx>
        <c:axId val="1886002127"/>
        <c:scaling>
          <c:orientation val="minMax"/>
          <c:max val="100"/>
          <c:min val="0"/>
        </c:scaling>
        <c:delete val="0"/>
        <c:axPos val="t"/>
        <c:majorGridlines>
          <c:spPr>
            <a:ln w="9525" cap="flat" cmpd="sng" algn="ctr">
              <a:solidFill>
                <a:sysClr val="window" lastClr="FFFFFF">
                  <a:lumMod val="65000"/>
                </a:sysClr>
              </a:solid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lang="ja-JP" sz="1100" b="0"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crossAx val="1886014607"/>
        <c:crosses val="autoZero"/>
        <c:crossBetween val="between"/>
        <c:majorUnit val="75"/>
      </c:valAx>
      <c:spPr>
        <a:noFill/>
        <a:ln>
          <a:noFill/>
        </a:ln>
        <a:effectLst/>
      </c:spPr>
    </c:plotArea>
    <c:plotVisOnly val="1"/>
    <c:dispBlanksAs val="gap"/>
    <c:showDLblsOverMax val="0"/>
    <c:extLst/>
  </c:chart>
  <c:spPr>
    <a:noFill/>
    <a:ln>
      <a:noFill/>
    </a:ln>
    <a:effectLst/>
  </c:spPr>
  <c:txPr>
    <a:bodyPr/>
    <a:lstStyle/>
    <a:p>
      <a:pPr>
        <a:defRPr sz="1100">
          <a:solidFill>
            <a:sysClr val="windowText" lastClr="000000"/>
          </a:solidFill>
          <a:latin typeface="Segoe UI" panose="020B0502040204020203" pitchFamily="34" charset="0"/>
          <a:cs typeface="Segoe UI" panose="020B0502040204020203" pitchFamily="34" charset="0"/>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9815615687632953"/>
          <c:y val="5.0925925925925923E-2"/>
          <c:w val="0.45897864289806423"/>
          <c:h val="0.89814814814814814"/>
        </c:manualLayout>
      </c:layout>
      <c:barChart>
        <c:barDir val="bar"/>
        <c:grouping val="clustered"/>
        <c:varyColors val="0"/>
        <c:ser>
          <c:idx val="0"/>
          <c:order val="0"/>
          <c:tx>
            <c:strRef>
              <c:f>'[DfMCopilotWave4_SummarizedResults.xlsx]Default Report'!$Z$48</c:f>
              <c:strCache>
                <c:ptCount val="1"/>
                <c:pt idx="0">
                  <c:v>Wave 4</c:v>
                </c:pt>
              </c:strCache>
            </c:strRef>
          </c:tx>
          <c:spPr>
            <a:solidFill>
              <a:srgbClr val="C00000"/>
            </a:solidFill>
            <a:ln>
              <a:solidFill>
                <a:sysClr val="windowText" lastClr="000000"/>
              </a:solidFill>
            </a:ln>
            <a:effectLst/>
          </c:spPr>
          <c:invertIfNegative val="0"/>
          <c:dPt>
            <c:idx val="0"/>
            <c:invertIfNegative val="0"/>
            <c:bubble3D val="0"/>
            <c:spPr>
              <a:solidFill>
                <a:srgbClr val="C00000"/>
              </a:solidFill>
              <a:ln>
                <a:solidFill>
                  <a:sysClr val="windowText" lastClr="000000"/>
                </a:solidFill>
              </a:ln>
              <a:effectLst/>
            </c:spPr>
            <c:extLst>
              <c:ext xmlns:c16="http://schemas.microsoft.com/office/drawing/2014/chart" uri="{C3380CC4-5D6E-409C-BE32-E72D297353CC}">
                <c16:uniqueId val="{00000001-7FBC-47ED-B980-79ED8DE061D8}"/>
              </c:ext>
            </c:extLst>
          </c:dPt>
          <c:dLbls>
            <c:dLbl>
              <c:idx val="0"/>
              <c:layout>
                <c:manualLayout>
                  <c:x val="1.352927353588804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FBC-47ED-B980-79ED8DE061D8}"/>
                </c:ext>
              </c:extLst>
            </c:dLbl>
            <c:dLbl>
              <c:idx val="1"/>
              <c:layout>
                <c:manualLayout>
                  <c:x val="2.879215358856399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FBC-47ED-B980-79ED8DE061D8}"/>
                </c:ext>
              </c:extLst>
            </c:dLbl>
            <c:dLbl>
              <c:idx val="2"/>
              <c:layout>
                <c:manualLayout>
                  <c:x val="3.4457778368654816E-2"/>
                  <c:y val="6.5817924219241418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FBC-47ED-B980-79ED8DE061D8}"/>
                </c:ext>
              </c:extLst>
            </c:dLbl>
            <c:dLbl>
              <c:idx val="3"/>
              <c:layout>
                <c:manualLayout>
                  <c:x val="2.6869325413534106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FBC-47ED-B980-79ED8DE061D8}"/>
                </c:ext>
              </c:extLst>
            </c:dLbl>
            <c:spPr>
              <a:noFill/>
              <a:ln>
                <a:noFill/>
              </a:ln>
              <a:effectLst/>
            </c:spPr>
            <c:txPr>
              <a:bodyPr rot="0" spcFirstLastPara="1" vertOverflow="ellipsis" vert="horz" wrap="square" anchor="ctr" anchorCtr="1"/>
              <a:lstStyle/>
              <a:p>
                <a:pPr>
                  <a:defRPr lang="ja-JP" sz="1400"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BarType val="both"/>
            <c:errValType val="cust"/>
            <c:noEndCap val="0"/>
            <c:plus>
              <c:numRef>
                <c:f>'[DfMCopilotWave4_SummarizedResults.xlsx]Default Report'!$Z$54:$Z$57</c:f>
                <c:numCache>
                  <c:formatCode>General</c:formatCode>
                  <c:ptCount val="4"/>
                  <c:pt idx="0">
                    <c:v>2.0911945763344826</c:v>
                  </c:pt>
                  <c:pt idx="1">
                    <c:v>2.0554353802360823</c:v>
                  </c:pt>
                  <c:pt idx="2">
                    <c:v>1.9001816375218663</c:v>
                  </c:pt>
                  <c:pt idx="3">
                    <c:v>2.0231882486488084</c:v>
                  </c:pt>
                </c:numCache>
              </c:numRef>
            </c:plus>
            <c:minus>
              <c:numRef>
                <c:f>'[DfMCopilotWave4_SummarizedResults.xlsx]Default Report'!$Z$54:$Z$57</c:f>
                <c:numCache>
                  <c:formatCode>General</c:formatCode>
                  <c:ptCount val="4"/>
                  <c:pt idx="0">
                    <c:v>2.0911945763344826</c:v>
                  </c:pt>
                  <c:pt idx="1">
                    <c:v>2.0554353802360823</c:v>
                  </c:pt>
                  <c:pt idx="2">
                    <c:v>1.9001816375218663</c:v>
                  </c:pt>
                  <c:pt idx="3">
                    <c:v>2.0231882486488084</c:v>
                  </c:pt>
                </c:numCache>
              </c:numRef>
            </c:minus>
            <c:spPr>
              <a:noFill/>
              <a:ln w="9525" cap="flat" cmpd="sng" algn="ctr">
                <a:solidFill>
                  <a:sysClr val="windowText" lastClr="000000"/>
                </a:solidFill>
                <a:round/>
              </a:ln>
              <a:effectLst/>
            </c:spPr>
          </c:errBars>
          <c:cat>
            <c:strRef>
              <c:f>'[DfMCopilotWave4_SummarizedResults.xlsx]Default Report'!$Y$49:$Y$52</c:f>
              <c:strCache>
                <c:ptCount val="4"/>
                <c:pt idx="0">
                  <c:v>Copilot functionality is ready to be expanded to all roles</c:v>
                </c:pt>
                <c:pt idx="1">
                  <c:v>Using Copilot in my work is an improvement to how things are done today</c:v>
                </c:pt>
                <c:pt idx="2">
                  <c:v>The results provided by Copilot are accurate and relevant</c:v>
                </c:pt>
                <c:pt idx="3">
                  <c:v>Copilot helps me do my job more efficiently and effectively</c:v>
                </c:pt>
              </c:strCache>
            </c:strRef>
          </c:cat>
          <c:val>
            <c:numRef>
              <c:f>'[DfMCopilotWave4_SummarizedResults.xlsx]Default Report'!$Z$49:$Z$52</c:f>
              <c:numCache>
                <c:formatCode>0</c:formatCode>
                <c:ptCount val="4"/>
                <c:pt idx="0">
                  <c:v>52.25</c:v>
                </c:pt>
                <c:pt idx="1">
                  <c:v>57.75</c:v>
                </c:pt>
                <c:pt idx="2">
                  <c:v>49.5</c:v>
                </c:pt>
                <c:pt idx="3">
                  <c:v>54.500000000000007</c:v>
                </c:pt>
              </c:numCache>
            </c:numRef>
          </c:val>
          <c:extLst>
            <c:ext xmlns:c16="http://schemas.microsoft.com/office/drawing/2014/chart" uri="{C3380CC4-5D6E-409C-BE32-E72D297353CC}">
              <c16:uniqueId val="{00000005-7FBC-47ED-B980-79ED8DE061D8}"/>
            </c:ext>
          </c:extLst>
        </c:ser>
        <c:ser>
          <c:idx val="1"/>
          <c:order val="1"/>
          <c:tx>
            <c:strRef>
              <c:f>'[DfMCopilotWave4_SummarizedResults.xlsx]Default Report'!$AA$48</c:f>
              <c:strCache>
                <c:ptCount val="1"/>
                <c:pt idx="0">
                  <c:v>Wave 3</c:v>
                </c:pt>
              </c:strCache>
            </c:strRef>
          </c:tx>
          <c:spPr>
            <a:pattFill prst="wdUpDiag">
              <a:fgClr>
                <a:srgbClr val="E8E8E8"/>
              </a:fgClr>
              <a:bgClr>
                <a:sysClr val="window" lastClr="FFFFFF"/>
              </a:bgClr>
            </a:pattFill>
            <a:ln>
              <a:solidFill>
                <a:sysClr val="windowText" lastClr="000000"/>
              </a:solidFill>
            </a:ln>
            <a:effectLst/>
          </c:spPr>
          <c:invertIfNegative val="0"/>
          <c:dLbls>
            <c:dLbl>
              <c:idx val="0"/>
              <c:layout>
                <c:manualLayout>
                  <c:x val="1.1434330180839484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FBC-47ED-B980-79ED8DE061D8}"/>
                </c:ext>
              </c:extLst>
            </c:dLbl>
            <c:dLbl>
              <c:idx val="1"/>
              <c:layout>
                <c:manualLayout>
                  <c:x val="1.3340051877646064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FBC-47ED-B980-79ED8DE061D8}"/>
                </c:ext>
              </c:extLst>
            </c:dLbl>
            <c:spPr>
              <a:noFill/>
              <a:ln>
                <a:noFill/>
              </a:ln>
              <a:effectLst/>
            </c:spPr>
            <c:txPr>
              <a:bodyPr rot="0" spcFirstLastPara="1" vertOverflow="ellipsis" vert="horz" wrap="square" lIns="38100" tIns="19050" rIns="38100" bIns="19050" anchor="ctr" anchorCtr="1">
                <a:spAutoFit/>
              </a:bodyPr>
              <a:lstStyle/>
              <a:p>
                <a:pPr>
                  <a:defRPr lang="ja-JP" sz="800" b="0"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BarType val="both"/>
            <c:errValType val="cust"/>
            <c:noEndCap val="0"/>
            <c:plus>
              <c:numRef>
                <c:f>'[DfMCopilotWave4_SummarizedResults.xlsx]Default Report'!$AA$54:$AA$57</c:f>
                <c:numCache>
                  <c:formatCode>General</c:formatCode>
                  <c:ptCount val="4"/>
                  <c:pt idx="0">
                    <c:v>1.9</c:v>
                  </c:pt>
                  <c:pt idx="1">
                    <c:v>2</c:v>
                  </c:pt>
                  <c:pt idx="2">
                    <c:v>1.9</c:v>
                  </c:pt>
                  <c:pt idx="3">
                    <c:v>1.9</c:v>
                  </c:pt>
                </c:numCache>
              </c:numRef>
            </c:plus>
            <c:minus>
              <c:numRef>
                <c:f>'[DfMCopilotWave4_SummarizedResults.xlsx]Default Report'!$AA$54:$AA$57</c:f>
                <c:numCache>
                  <c:formatCode>General</c:formatCode>
                  <c:ptCount val="4"/>
                  <c:pt idx="0">
                    <c:v>1.9</c:v>
                  </c:pt>
                  <c:pt idx="1">
                    <c:v>2</c:v>
                  </c:pt>
                  <c:pt idx="2">
                    <c:v>1.9</c:v>
                  </c:pt>
                  <c:pt idx="3">
                    <c:v>1.9</c:v>
                  </c:pt>
                </c:numCache>
              </c:numRef>
            </c:minus>
            <c:spPr>
              <a:noFill/>
              <a:ln w="9525" cap="flat" cmpd="sng" algn="ctr">
                <a:solidFill>
                  <a:schemeClr val="tx1">
                    <a:lumMod val="65000"/>
                    <a:lumOff val="35000"/>
                  </a:schemeClr>
                </a:solidFill>
                <a:round/>
              </a:ln>
              <a:effectLst/>
            </c:spPr>
          </c:errBars>
          <c:cat>
            <c:strRef>
              <c:f>'[DfMCopilotWave4_SummarizedResults.xlsx]Default Report'!$Y$49:$Y$52</c:f>
              <c:strCache>
                <c:ptCount val="4"/>
                <c:pt idx="0">
                  <c:v>Copilot functionality is ready to be expanded to all roles</c:v>
                </c:pt>
                <c:pt idx="1">
                  <c:v>Using Copilot in my work is an improvement to how things are done today</c:v>
                </c:pt>
                <c:pt idx="2">
                  <c:v>The results provided by Copilot are accurate and relevant</c:v>
                </c:pt>
                <c:pt idx="3">
                  <c:v>Copilot helps me do my job more efficiently and effectively</c:v>
                </c:pt>
              </c:strCache>
            </c:strRef>
          </c:cat>
          <c:val>
            <c:numRef>
              <c:f>'[DfMCopilotWave4_SummarizedResults.xlsx]Default Report'!$AA$49:$AA$52</c:f>
              <c:numCache>
                <c:formatCode>General</c:formatCode>
                <c:ptCount val="4"/>
                <c:pt idx="0">
                  <c:v>77</c:v>
                </c:pt>
                <c:pt idx="1">
                  <c:v>65</c:v>
                </c:pt>
                <c:pt idx="2">
                  <c:v>56</c:v>
                </c:pt>
                <c:pt idx="3">
                  <c:v>63</c:v>
                </c:pt>
              </c:numCache>
            </c:numRef>
          </c:val>
          <c:extLst>
            <c:ext xmlns:c16="http://schemas.microsoft.com/office/drawing/2014/chart" uri="{C3380CC4-5D6E-409C-BE32-E72D297353CC}">
              <c16:uniqueId val="{00000008-7FBC-47ED-B980-79ED8DE061D8}"/>
            </c:ext>
          </c:extLst>
        </c:ser>
        <c:ser>
          <c:idx val="2"/>
          <c:order val="2"/>
          <c:tx>
            <c:strRef>
              <c:f>'[DfMCopilotWave4_SummarizedResults.xlsx]Default Report'!$AB$48</c:f>
              <c:strCache>
                <c:ptCount val="1"/>
                <c:pt idx="0">
                  <c:v>Wave 2</c:v>
                </c:pt>
              </c:strCache>
            </c:strRef>
          </c:tx>
          <c:spPr>
            <a:pattFill prst="solidDmnd">
              <a:fgClr>
                <a:srgbClr val="E8E8E8"/>
              </a:fgClr>
              <a:bgClr>
                <a:sysClr val="window" lastClr="FFFFFF"/>
              </a:bgClr>
            </a:pattFill>
            <a:ln>
              <a:solidFill>
                <a:sysClr val="windowText" lastClr="000000"/>
              </a:solidFill>
            </a:ln>
            <a:effectLst/>
          </c:spPr>
          <c:invertIfNegative val="0"/>
          <c:dLbls>
            <c:dLbl>
              <c:idx val="0"/>
              <c:layout>
                <c:manualLayout>
                  <c:x val="4.192587732974463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FBC-47ED-B980-79ED8DE061D8}"/>
                </c:ext>
              </c:extLst>
            </c:dLbl>
            <c:dLbl>
              <c:idx val="1"/>
              <c:layout>
                <c:manualLayout>
                  <c:x val="4.573732072335779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7FBC-47ED-B980-79ED8DE061D8}"/>
                </c:ext>
              </c:extLst>
            </c:dLbl>
            <c:dLbl>
              <c:idx val="2"/>
              <c:layout>
                <c:manualLayout>
                  <c:x val="3.4302990542518452E-2"/>
                  <c:y val="-6.2614618657472288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FBC-47ED-B980-79ED8DE061D8}"/>
                </c:ext>
              </c:extLst>
            </c:dLbl>
            <c:dLbl>
              <c:idx val="3"/>
              <c:layout>
                <c:manualLayout>
                  <c:x val="4.7643042420164518E-2"/>
                  <c:y val="1.5653654664368072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7FBC-47ED-B980-79ED8DE061D8}"/>
                </c:ext>
              </c:extLst>
            </c:dLbl>
            <c:spPr>
              <a:noFill/>
              <a:ln>
                <a:noFill/>
              </a:ln>
              <a:effectLst/>
            </c:spPr>
            <c:txPr>
              <a:bodyPr rot="0" spcFirstLastPara="1" vertOverflow="ellipsis" vert="horz" wrap="square" lIns="38100" tIns="19050" rIns="38100" bIns="19050" anchor="ctr" anchorCtr="1">
                <a:spAutoFit/>
              </a:bodyPr>
              <a:lstStyle/>
              <a:p>
                <a:pPr>
                  <a:defRPr lang="ja-JP" sz="800" b="0"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BarType val="both"/>
            <c:errValType val="cust"/>
            <c:noEndCap val="0"/>
            <c:plus>
              <c:numRef>
                <c:f>'[DfMCopilotWave4_SummarizedResults.xlsx]Default Report'!$AB$54:$AB$57</c:f>
                <c:numCache>
                  <c:formatCode>General</c:formatCode>
                  <c:ptCount val="4"/>
                  <c:pt idx="0">
                    <c:v>7.7</c:v>
                  </c:pt>
                  <c:pt idx="1">
                    <c:v>7.8</c:v>
                  </c:pt>
                  <c:pt idx="2">
                    <c:v>8.3000000000000007</c:v>
                  </c:pt>
                  <c:pt idx="3">
                    <c:v>8</c:v>
                  </c:pt>
                </c:numCache>
              </c:numRef>
            </c:plus>
            <c:minus>
              <c:numRef>
                <c:f>'[DfMCopilotWave4_SummarizedResults.xlsx]Default Report'!$AB$54:$AB$57</c:f>
                <c:numCache>
                  <c:formatCode>General</c:formatCode>
                  <c:ptCount val="4"/>
                  <c:pt idx="0">
                    <c:v>7.7</c:v>
                  </c:pt>
                  <c:pt idx="1">
                    <c:v>7.8</c:v>
                  </c:pt>
                  <c:pt idx="2">
                    <c:v>8.3000000000000007</c:v>
                  </c:pt>
                  <c:pt idx="3">
                    <c:v>8</c:v>
                  </c:pt>
                </c:numCache>
              </c:numRef>
            </c:minus>
            <c:spPr>
              <a:noFill/>
              <a:ln w="9525" cap="flat" cmpd="sng" algn="ctr">
                <a:solidFill>
                  <a:schemeClr val="tx1">
                    <a:lumMod val="65000"/>
                    <a:lumOff val="35000"/>
                  </a:schemeClr>
                </a:solidFill>
                <a:round/>
              </a:ln>
              <a:effectLst/>
            </c:spPr>
          </c:errBars>
          <c:cat>
            <c:strRef>
              <c:f>'[DfMCopilotWave4_SummarizedResults.xlsx]Default Report'!$Y$49:$Y$52</c:f>
              <c:strCache>
                <c:ptCount val="4"/>
                <c:pt idx="0">
                  <c:v>Copilot functionality is ready to be expanded to all roles</c:v>
                </c:pt>
                <c:pt idx="1">
                  <c:v>Using Copilot in my work is an improvement to how things are done today</c:v>
                </c:pt>
                <c:pt idx="2">
                  <c:v>The results provided by Copilot are accurate and relevant</c:v>
                </c:pt>
                <c:pt idx="3">
                  <c:v>Copilot helps me do my job more efficiently and effectively</c:v>
                </c:pt>
              </c:strCache>
            </c:strRef>
          </c:cat>
          <c:val>
            <c:numRef>
              <c:f>'[DfMCopilotWave4_SummarizedResults.xlsx]Default Report'!$AB$49:$AB$52</c:f>
              <c:numCache>
                <c:formatCode>General</c:formatCode>
                <c:ptCount val="4"/>
                <c:pt idx="0">
                  <c:v>83</c:v>
                </c:pt>
                <c:pt idx="1">
                  <c:v>76</c:v>
                </c:pt>
                <c:pt idx="2">
                  <c:v>65</c:v>
                </c:pt>
                <c:pt idx="3">
                  <c:v>73</c:v>
                </c:pt>
              </c:numCache>
            </c:numRef>
          </c:val>
          <c:extLst>
            <c:ext xmlns:c16="http://schemas.microsoft.com/office/drawing/2014/chart" uri="{C3380CC4-5D6E-409C-BE32-E72D297353CC}">
              <c16:uniqueId val="{0000000D-7FBC-47ED-B980-79ED8DE061D8}"/>
            </c:ext>
          </c:extLst>
        </c:ser>
        <c:dLbls>
          <c:dLblPos val="outEnd"/>
          <c:showLegendKey val="0"/>
          <c:showVal val="1"/>
          <c:showCatName val="0"/>
          <c:showSerName val="0"/>
          <c:showPercent val="0"/>
          <c:showBubbleSize val="0"/>
        </c:dLbls>
        <c:gapWidth val="100"/>
        <c:overlap val="-10"/>
        <c:axId val="1886014607"/>
        <c:axId val="1886002127"/>
      </c:barChart>
      <c:catAx>
        <c:axId val="1886014607"/>
        <c:scaling>
          <c:orientation val="minMax"/>
        </c:scaling>
        <c:delete val="0"/>
        <c:axPos val="l"/>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0"/>
          <a:lstStyle/>
          <a:p>
            <a:pPr>
              <a:defRPr lang="ja-JP" sz="1200" b="0"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crossAx val="1886002127"/>
        <c:crosses val="autoZero"/>
        <c:auto val="1"/>
        <c:lblAlgn val="ctr"/>
        <c:lblOffset val="100"/>
        <c:noMultiLvlLbl val="0"/>
      </c:catAx>
      <c:valAx>
        <c:axId val="1886002127"/>
        <c:scaling>
          <c:orientation val="minMax"/>
          <c:max val="100"/>
          <c:min val="0"/>
        </c:scaling>
        <c:delete val="1"/>
        <c:axPos val="b"/>
        <c:majorGridlines>
          <c:spPr>
            <a:ln w="9525" cap="flat" cmpd="sng" algn="ctr">
              <a:solidFill>
                <a:sysClr val="window" lastClr="FFFFFF">
                  <a:lumMod val="75000"/>
                </a:sysClr>
              </a:solidFill>
              <a:round/>
            </a:ln>
            <a:effectLst/>
          </c:spPr>
        </c:majorGridlines>
        <c:numFmt formatCode="0" sourceLinked="1"/>
        <c:majorTickMark val="out"/>
        <c:minorTickMark val="none"/>
        <c:tickLblPos val="nextTo"/>
        <c:crossAx val="1886014607"/>
        <c:crosses val="autoZero"/>
        <c:crossBetween val="between"/>
        <c:majorUnit val="75"/>
      </c:valAx>
      <c:spPr>
        <a:noFill/>
        <a:ln>
          <a:noFill/>
        </a:ln>
        <a:effectLst/>
      </c:spPr>
    </c:plotArea>
    <c:plotVisOnly val="1"/>
    <c:dispBlanksAs val="gap"/>
    <c:showDLblsOverMax val="0"/>
    <c:extLst/>
  </c:chart>
  <c:spPr>
    <a:noFill/>
    <a:ln>
      <a:noFill/>
    </a:ln>
    <a:effectLst/>
  </c:spPr>
  <c:txPr>
    <a:bodyPr/>
    <a:lstStyle/>
    <a:p>
      <a:pPr>
        <a:defRPr sz="1400">
          <a:solidFill>
            <a:sysClr val="windowText" lastClr="000000"/>
          </a:solidFill>
          <a:latin typeface="Segoe UI" panose="020B0502040204020203" pitchFamily="34" charset="0"/>
          <a:cs typeface="Segoe UI" panose="020B0502040204020203" pitchFamily="34" charset="0"/>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9815615687632953"/>
          <c:y val="5.0925925925925923E-2"/>
          <c:w val="0.45897864289806423"/>
          <c:h val="0.89814814814814814"/>
        </c:manualLayout>
      </c:layout>
      <c:barChart>
        <c:barDir val="bar"/>
        <c:grouping val="clustered"/>
        <c:varyColors val="0"/>
        <c:ser>
          <c:idx val="0"/>
          <c:order val="0"/>
          <c:spPr>
            <a:solidFill>
              <a:srgbClr val="C00000"/>
            </a:solidFill>
            <a:ln>
              <a:solidFill>
                <a:sysClr val="windowText" lastClr="000000"/>
              </a:solidFill>
            </a:ln>
            <a:effectLst/>
          </c:spPr>
          <c:invertIfNegative val="0"/>
          <c:dPt>
            <c:idx val="0"/>
            <c:invertIfNegative val="0"/>
            <c:bubble3D val="0"/>
            <c:spPr>
              <a:solidFill>
                <a:srgbClr val="E8E8E8"/>
              </a:solidFill>
              <a:ln>
                <a:solidFill>
                  <a:sysClr val="windowText" lastClr="000000"/>
                </a:solidFill>
              </a:ln>
              <a:effectLst/>
            </c:spPr>
            <c:extLst>
              <c:ext xmlns:c16="http://schemas.microsoft.com/office/drawing/2014/chart" uri="{C3380CC4-5D6E-409C-BE32-E72D297353CC}">
                <c16:uniqueId val="{00000001-F012-41A6-A4B0-9A24C0ED811A}"/>
              </c:ext>
            </c:extLst>
          </c:dPt>
          <c:dLbls>
            <c:dLbl>
              <c:idx val="0"/>
              <c:layout>
                <c:manualLayout>
                  <c:x val="1.352927353588804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012-41A6-A4B0-9A24C0ED811A}"/>
                </c:ext>
              </c:extLst>
            </c:dLbl>
            <c:dLbl>
              <c:idx val="1"/>
              <c:layout>
                <c:manualLayout>
                  <c:x val="4.5943704491539755E-2"/>
                  <c:y val="6.5817924219241418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012-41A6-A4B0-9A24C0ED811A}"/>
                </c:ext>
              </c:extLst>
            </c:dLbl>
            <c:dLbl>
              <c:idx val="2"/>
              <c:layout>
                <c:manualLayout>
                  <c:x val="3.4457778368654816E-2"/>
                  <c:y val="6.5817924219241418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012-41A6-A4B0-9A24C0ED811A}"/>
                </c:ext>
              </c:extLst>
            </c:dLbl>
            <c:dLbl>
              <c:idx val="3"/>
              <c:layout>
                <c:manualLayout>
                  <c:x val="4.2115062450577972E-2"/>
                  <c:y val="1.3163584843848284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012-41A6-A4B0-9A24C0ED811A}"/>
                </c:ext>
              </c:extLst>
            </c:dLbl>
            <c:spPr>
              <a:noFill/>
              <a:ln>
                <a:noFill/>
              </a:ln>
              <a:effectLst/>
            </c:spPr>
            <c:txPr>
              <a:bodyPr rot="0" spcFirstLastPara="1" vertOverflow="ellipsis" vert="horz" wrap="square" anchor="ctr" anchorCtr="1"/>
              <a:lstStyle/>
              <a:p>
                <a:pPr>
                  <a:defRPr lang="ja-JP" sz="1400"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BarType val="both"/>
            <c:errValType val="cust"/>
            <c:noEndCap val="0"/>
            <c:plus>
              <c:numRef>
                <c:f>'[DfMCopilotWave4_SummarizedResults.xlsx]Default Report'!$Z$24:$Z$27</c:f>
                <c:numCache>
                  <c:formatCode>General</c:formatCode>
                  <c:ptCount val="4"/>
                  <c:pt idx="0">
                    <c:v>1.8665501041144001</c:v>
                  </c:pt>
                  <c:pt idx="1">
                    <c:v>1.9001816375218663</c:v>
                  </c:pt>
                  <c:pt idx="2">
                    <c:v>2.0683393045592</c:v>
                  </c:pt>
                  <c:pt idx="3">
                    <c:v>2.1373902347022238</c:v>
                  </c:pt>
                </c:numCache>
              </c:numRef>
            </c:plus>
            <c:minus>
              <c:numRef>
                <c:f>'[DfMCopilotWave4_SummarizedResults.xlsx]Default Report'!$Z$24:$Z$27</c:f>
                <c:numCache>
                  <c:formatCode>General</c:formatCode>
                  <c:ptCount val="4"/>
                  <c:pt idx="0">
                    <c:v>1.8665501041144001</c:v>
                  </c:pt>
                  <c:pt idx="1">
                    <c:v>1.9001816375218663</c:v>
                  </c:pt>
                  <c:pt idx="2">
                    <c:v>2.0683393045592</c:v>
                  </c:pt>
                  <c:pt idx="3">
                    <c:v>2.1373902347022238</c:v>
                  </c:pt>
                </c:numCache>
              </c:numRef>
            </c:minus>
            <c:spPr>
              <a:noFill/>
              <a:ln w="9525" cap="flat" cmpd="sng" algn="ctr">
                <a:solidFill>
                  <a:sysClr val="windowText" lastClr="000000"/>
                </a:solidFill>
                <a:round/>
              </a:ln>
              <a:effectLst/>
            </c:spPr>
          </c:errBars>
          <c:cat>
            <c:strRef>
              <c:f>'[DfMCopilotWave4_SummarizedResults.xlsx]Default Report'!$Y$64:$Y$67</c:f>
              <c:strCache>
                <c:ptCount val="4"/>
                <c:pt idx="0">
                  <c:v>Copilot is easy to use</c:v>
                </c:pt>
                <c:pt idx="1">
                  <c:v>I would be disappointed if I could not use Copilot for work tasks</c:v>
                </c:pt>
                <c:pt idx="2">
                  <c:v>Copilot reduces the amount of work I have to do</c:v>
                </c:pt>
                <c:pt idx="3">
                  <c:v>Copilot makes my work tasks easier</c:v>
                </c:pt>
              </c:strCache>
            </c:strRef>
          </c:cat>
          <c:val>
            <c:numRef>
              <c:f>'[DfMCopilotWave4_SummarizedResults.xlsx]Default Report'!$Z$64:$Z$67</c:f>
              <c:numCache>
                <c:formatCode>0</c:formatCode>
                <c:ptCount val="4"/>
                <c:pt idx="0">
                  <c:v>73.5</c:v>
                </c:pt>
                <c:pt idx="1">
                  <c:v>57.75</c:v>
                </c:pt>
                <c:pt idx="2">
                  <c:v>49</c:v>
                </c:pt>
                <c:pt idx="3">
                  <c:v>54.25</c:v>
                </c:pt>
              </c:numCache>
            </c:numRef>
          </c:val>
          <c:extLst>
            <c:ext xmlns:c16="http://schemas.microsoft.com/office/drawing/2014/chart" uri="{C3380CC4-5D6E-409C-BE32-E72D297353CC}">
              <c16:uniqueId val="{00000005-F012-41A6-A4B0-9A24C0ED811A}"/>
            </c:ext>
          </c:extLst>
        </c:ser>
        <c:ser>
          <c:idx val="1"/>
          <c:order val="1"/>
          <c:spPr>
            <a:pattFill prst="wdUpDiag">
              <a:fgClr>
                <a:srgbClr val="E8E8E8"/>
              </a:fgClr>
              <a:bgClr>
                <a:sysClr val="window" lastClr="FFFFFF"/>
              </a:bgClr>
            </a:pattFill>
            <a:ln>
              <a:solidFill>
                <a:sysClr val="windowText" lastClr="000000"/>
              </a:solidFill>
            </a:ln>
            <a:effectLst/>
          </c:spPr>
          <c:invertIfNegative val="0"/>
          <c:dLbls>
            <c:dLbl>
              <c:idx val="0"/>
              <c:layout>
                <c:manualLayout>
                  <c:x val="1.1434330180839484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012-41A6-A4B0-9A24C0ED811A}"/>
                </c:ext>
              </c:extLst>
            </c:dLbl>
            <c:dLbl>
              <c:idx val="1"/>
              <c:layout>
                <c:manualLayout>
                  <c:x val="1.3340051877646064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012-41A6-A4B0-9A24C0ED811A}"/>
                </c:ext>
              </c:extLst>
            </c:dLbl>
            <c:spPr>
              <a:noFill/>
              <a:ln>
                <a:noFill/>
              </a:ln>
              <a:effectLst/>
            </c:spPr>
            <c:txPr>
              <a:bodyPr rot="0" spcFirstLastPara="1" vertOverflow="ellipsis" vert="horz" wrap="square" lIns="38100" tIns="19050" rIns="38100" bIns="19050" anchor="ctr" anchorCtr="1">
                <a:spAutoFit/>
              </a:bodyPr>
              <a:lstStyle/>
              <a:p>
                <a:pPr>
                  <a:defRPr lang="ja-JP" sz="800" b="0"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BarType val="both"/>
            <c:errValType val="cust"/>
            <c:noEndCap val="0"/>
            <c:plus>
              <c:numRef>
                <c:f>'[DfMCopilotWave4_SummarizedResults.xlsx]Default Report'!$AA$24:$AA$27</c:f>
                <c:numCache>
                  <c:formatCode>General</c:formatCode>
                  <c:ptCount val="4"/>
                  <c:pt idx="0">
                    <c:v>1.83</c:v>
                  </c:pt>
                  <c:pt idx="1">
                    <c:v>1.9</c:v>
                  </c:pt>
                  <c:pt idx="2">
                    <c:v>1.9</c:v>
                  </c:pt>
                  <c:pt idx="3">
                    <c:v>2.1</c:v>
                  </c:pt>
                </c:numCache>
              </c:numRef>
            </c:plus>
            <c:minus>
              <c:numRef>
                <c:f>'[DfMCopilotWave4_SummarizedResults.xlsx]Default Report'!$AA$24:$AA$27</c:f>
                <c:numCache>
                  <c:formatCode>General</c:formatCode>
                  <c:ptCount val="4"/>
                  <c:pt idx="0">
                    <c:v>1.83</c:v>
                  </c:pt>
                  <c:pt idx="1">
                    <c:v>1.9</c:v>
                  </c:pt>
                  <c:pt idx="2">
                    <c:v>1.9</c:v>
                  </c:pt>
                  <c:pt idx="3">
                    <c:v>2.1</c:v>
                  </c:pt>
                </c:numCache>
              </c:numRef>
            </c:minus>
            <c:spPr>
              <a:noFill/>
              <a:ln w="9525" cap="flat" cmpd="sng" algn="ctr">
                <a:solidFill>
                  <a:schemeClr val="tx1">
                    <a:lumMod val="65000"/>
                    <a:lumOff val="35000"/>
                  </a:schemeClr>
                </a:solidFill>
                <a:round/>
              </a:ln>
              <a:effectLst/>
            </c:spPr>
          </c:errBars>
          <c:cat>
            <c:strRef>
              <c:f>'[DfMCopilotWave4_SummarizedResults.xlsx]Default Report'!$Y$64:$Y$67</c:f>
              <c:strCache>
                <c:ptCount val="4"/>
                <c:pt idx="0">
                  <c:v>Copilot is easy to use</c:v>
                </c:pt>
                <c:pt idx="1">
                  <c:v>I would be disappointed if I could not use Copilot for work tasks</c:v>
                </c:pt>
                <c:pt idx="2">
                  <c:v>Copilot reduces the amount of work I have to do</c:v>
                </c:pt>
                <c:pt idx="3">
                  <c:v>Copilot makes my work tasks easier</c:v>
                </c:pt>
              </c:strCache>
            </c:strRef>
          </c:cat>
          <c:val>
            <c:numRef>
              <c:f>'[DfMCopilotWave4_SummarizedResults.xlsx]Default Report'!$AA$64:$AA$67</c:f>
              <c:numCache>
                <c:formatCode>General</c:formatCode>
                <c:ptCount val="4"/>
                <c:pt idx="0">
                  <c:v>75</c:v>
                </c:pt>
                <c:pt idx="1">
                  <c:v>59</c:v>
                </c:pt>
                <c:pt idx="2">
                  <c:v>54</c:v>
                </c:pt>
                <c:pt idx="3">
                  <c:v>61</c:v>
                </c:pt>
              </c:numCache>
            </c:numRef>
          </c:val>
          <c:extLst>
            <c:ext xmlns:c16="http://schemas.microsoft.com/office/drawing/2014/chart" uri="{C3380CC4-5D6E-409C-BE32-E72D297353CC}">
              <c16:uniqueId val="{00000008-F012-41A6-A4B0-9A24C0ED811A}"/>
            </c:ext>
          </c:extLst>
        </c:ser>
        <c:ser>
          <c:idx val="2"/>
          <c:order val="2"/>
          <c:spPr>
            <a:pattFill prst="solidDmnd">
              <a:fgClr>
                <a:srgbClr val="E8E8E8"/>
              </a:fgClr>
              <a:bgClr>
                <a:sysClr val="window" lastClr="FFFFFF"/>
              </a:bgClr>
            </a:pattFill>
            <a:ln>
              <a:solidFill>
                <a:sysClr val="windowText" lastClr="000000"/>
              </a:solidFill>
            </a:ln>
            <a:effectLst/>
          </c:spPr>
          <c:invertIfNegative val="0"/>
          <c:dLbls>
            <c:dLbl>
              <c:idx val="0"/>
              <c:layout>
                <c:manualLayout>
                  <c:x val="4.192587732974463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012-41A6-A4B0-9A24C0ED811A}"/>
                </c:ext>
              </c:extLst>
            </c:dLbl>
            <c:dLbl>
              <c:idx val="1"/>
              <c:layout>
                <c:manualLayout>
                  <c:x val="4.573732072335779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F012-41A6-A4B0-9A24C0ED811A}"/>
                </c:ext>
              </c:extLst>
            </c:dLbl>
            <c:dLbl>
              <c:idx val="2"/>
              <c:layout>
                <c:manualLayout>
                  <c:x val="3.4302990542518452E-2"/>
                  <c:y val="-6.2614618657472288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F012-41A6-A4B0-9A24C0ED811A}"/>
                </c:ext>
              </c:extLst>
            </c:dLbl>
            <c:dLbl>
              <c:idx val="3"/>
              <c:layout>
                <c:manualLayout>
                  <c:x val="4.7643042420164518E-2"/>
                  <c:y val="1.5653654664368072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F012-41A6-A4B0-9A24C0ED811A}"/>
                </c:ext>
              </c:extLst>
            </c:dLbl>
            <c:spPr>
              <a:noFill/>
              <a:ln>
                <a:noFill/>
              </a:ln>
              <a:effectLst/>
            </c:spPr>
            <c:txPr>
              <a:bodyPr rot="0" spcFirstLastPara="1" vertOverflow="ellipsis" vert="horz" wrap="square" lIns="38100" tIns="19050" rIns="38100" bIns="19050" anchor="ctr" anchorCtr="1">
                <a:spAutoFit/>
              </a:bodyPr>
              <a:lstStyle/>
              <a:p>
                <a:pPr>
                  <a:defRPr lang="ja-JP" sz="800" b="0"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BarType val="both"/>
            <c:errValType val="cust"/>
            <c:noEndCap val="0"/>
            <c:plus>
              <c:numRef>
                <c:f>'[DfMCopilotWave4_SummarizedResults.xlsx]Default Report'!$AB$24:$AB$27</c:f>
                <c:numCache>
                  <c:formatCode>General</c:formatCode>
                  <c:ptCount val="4"/>
                  <c:pt idx="0">
                    <c:v>7.8</c:v>
                  </c:pt>
                  <c:pt idx="1">
                    <c:v>8.3000000000000007</c:v>
                  </c:pt>
                  <c:pt idx="2">
                    <c:v>8</c:v>
                  </c:pt>
                  <c:pt idx="3">
                    <c:v>9.1999999999999993</c:v>
                  </c:pt>
                </c:numCache>
              </c:numRef>
            </c:plus>
            <c:minus>
              <c:numRef>
                <c:f>'[DfMCopilotWave4_SummarizedResults.xlsx]Default Report'!$AB$24:$AB$27</c:f>
                <c:numCache>
                  <c:formatCode>General</c:formatCode>
                  <c:ptCount val="4"/>
                  <c:pt idx="0">
                    <c:v>7.8</c:v>
                  </c:pt>
                  <c:pt idx="1">
                    <c:v>8.3000000000000007</c:v>
                  </c:pt>
                  <c:pt idx="2">
                    <c:v>8</c:v>
                  </c:pt>
                  <c:pt idx="3">
                    <c:v>9.1999999999999993</c:v>
                  </c:pt>
                </c:numCache>
              </c:numRef>
            </c:minus>
            <c:spPr>
              <a:noFill/>
              <a:ln w="9525" cap="flat" cmpd="sng" algn="ctr">
                <a:solidFill>
                  <a:schemeClr val="tx1">
                    <a:lumMod val="65000"/>
                    <a:lumOff val="35000"/>
                  </a:schemeClr>
                </a:solidFill>
                <a:round/>
              </a:ln>
              <a:effectLst/>
            </c:spPr>
          </c:errBars>
          <c:cat>
            <c:strRef>
              <c:f>'[DfMCopilotWave4_SummarizedResults.xlsx]Default Report'!$Y$64:$Y$67</c:f>
              <c:strCache>
                <c:ptCount val="4"/>
                <c:pt idx="0">
                  <c:v>Copilot is easy to use</c:v>
                </c:pt>
                <c:pt idx="1">
                  <c:v>I would be disappointed if I could not use Copilot for work tasks</c:v>
                </c:pt>
                <c:pt idx="2">
                  <c:v>Copilot reduces the amount of work I have to do</c:v>
                </c:pt>
                <c:pt idx="3">
                  <c:v>Copilot makes my work tasks easier</c:v>
                </c:pt>
              </c:strCache>
            </c:strRef>
          </c:cat>
          <c:val>
            <c:numRef>
              <c:f>'[DfMCopilotWave4_SummarizedResults.xlsx]Default Report'!$AB$64:$AB$67</c:f>
              <c:numCache>
                <c:formatCode>General</c:formatCode>
                <c:ptCount val="4"/>
                <c:pt idx="0">
                  <c:v>85</c:v>
                </c:pt>
                <c:pt idx="1">
                  <c:v>65</c:v>
                </c:pt>
                <c:pt idx="2">
                  <c:v>57</c:v>
                </c:pt>
                <c:pt idx="3">
                  <c:v>71</c:v>
                </c:pt>
              </c:numCache>
            </c:numRef>
          </c:val>
          <c:extLst>
            <c:ext xmlns:c16="http://schemas.microsoft.com/office/drawing/2014/chart" uri="{C3380CC4-5D6E-409C-BE32-E72D297353CC}">
              <c16:uniqueId val="{0000000D-F012-41A6-A4B0-9A24C0ED811A}"/>
            </c:ext>
          </c:extLst>
        </c:ser>
        <c:dLbls>
          <c:dLblPos val="outEnd"/>
          <c:showLegendKey val="0"/>
          <c:showVal val="1"/>
          <c:showCatName val="0"/>
          <c:showSerName val="0"/>
          <c:showPercent val="0"/>
          <c:showBubbleSize val="0"/>
        </c:dLbls>
        <c:gapWidth val="100"/>
        <c:overlap val="-10"/>
        <c:axId val="1886014607"/>
        <c:axId val="1886002127"/>
      </c:barChart>
      <c:catAx>
        <c:axId val="1886014607"/>
        <c:scaling>
          <c:orientation val="minMax"/>
        </c:scaling>
        <c:delete val="0"/>
        <c:axPos val="l"/>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0"/>
          <a:lstStyle/>
          <a:p>
            <a:pPr>
              <a:defRPr lang="ja-JP" sz="1200" b="0"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crossAx val="1886002127"/>
        <c:crosses val="autoZero"/>
        <c:auto val="1"/>
        <c:lblAlgn val="ctr"/>
        <c:lblOffset val="100"/>
        <c:noMultiLvlLbl val="0"/>
      </c:catAx>
      <c:valAx>
        <c:axId val="1886002127"/>
        <c:scaling>
          <c:orientation val="minMax"/>
          <c:max val="100"/>
          <c:min val="0"/>
        </c:scaling>
        <c:delete val="1"/>
        <c:axPos val="b"/>
        <c:majorGridlines>
          <c:spPr>
            <a:ln w="9525" cap="flat" cmpd="sng" algn="ctr">
              <a:solidFill>
                <a:sysClr val="window" lastClr="FFFFFF">
                  <a:lumMod val="75000"/>
                </a:sysClr>
              </a:solidFill>
              <a:round/>
            </a:ln>
            <a:effectLst/>
          </c:spPr>
        </c:majorGridlines>
        <c:numFmt formatCode="0" sourceLinked="1"/>
        <c:majorTickMark val="out"/>
        <c:minorTickMark val="none"/>
        <c:tickLblPos val="nextTo"/>
        <c:crossAx val="1886014607"/>
        <c:crosses val="autoZero"/>
        <c:crossBetween val="between"/>
        <c:majorUnit val="75"/>
      </c:valAx>
      <c:spPr>
        <a:noFill/>
        <a:ln>
          <a:noFill/>
        </a:ln>
        <a:effectLst/>
      </c:spPr>
    </c:plotArea>
    <c:plotVisOnly val="1"/>
    <c:dispBlanksAs val="gap"/>
    <c:showDLblsOverMax val="0"/>
    <c:extLst/>
  </c:chart>
  <c:spPr>
    <a:noFill/>
    <a:ln>
      <a:noFill/>
    </a:ln>
    <a:effectLst/>
  </c:spPr>
  <c:txPr>
    <a:bodyPr/>
    <a:lstStyle/>
    <a:p>
      <a:pPr>
        <a:defRPr sz="1400">
          <a:solidFill>
            <a:sysClr val="windowText" lastClr="000000"/>
          </a:solidFill>
          <a:latin typeface="Segoe UI" panose="020B0502040204020203" pitchFamily="34" charset="0"/>
          <a:cs typeface="Segoe UI" panose="020B0502040204020203" pitchFamily="34" charset="0"/>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AF241C-8C27-406A-8E1A-C8DCFA32448B}" type="doc">
      <dgm:prSet loTypeId="urn:microsoft.com/office/officeart/2005/8/layout/pyramid1" loCatId="pyramid" qsTypeId="urn:microsoft.com/office/officeart/2005/8/quickstyle/simple1" qsCatId="simple" csTypeId="urn:microsoft.com/office/officeart/2005/8/colors/accent1_2" csCatId="accent1" phldr="1"/>
      <dgm:spPr/>
      <dgm:t>
        <a:bodyPr/>
        <a:lstStyle/>
        <a:p>
          <a:endParaRPr lang="en-US"/>
        </a:p>
      </dgm:t>
    </dgm:pt>
    <dgm:pt modelId="{B5885AA2-F493-49BF-A1AE-76FAD723805A}">
      <dgm:prSet phldrT="[Text]" custT="1"/>
      <dgm:spPr>
        <a:solidFill>
          <a:srgbClr val="5C9277"/>
        </a:solidFill>
        <a:ln w="38100">
          <a:noFill/>
        </a:ln>
      </dgm:spPr>
      <dgm:t>
        <a:bodyPr/>
        <a:lstStyle/>
        <a:p>
          <a:r>
            <a:rPr lang="en-US" sz="1600" b="1">
              <a:solidFill>
                <a:schemeClr val="bg1"/>
              </a:solidFill>
              <a:latin typeface="Segoe UI" panose="020B0502040204020203" pitchFamily="34" charset="0"/>
              <a:cs typeface="Segoe UI" panose="020B0502040204020203" pitchFamily="34" charset="0"/>
            </a:rPr>
            <a:t>USEFUL</a:t>
          </a:r>
        </a:p>
      </dgm:t>
    </dgm:pt>
    <dgm:pt modelId="{78A058A7-EBFC-4612-B910-92116E35D6AF}" type="parTrans" cxnId="{108B8EB9-B73E-45C0-AB03-D562D3DFDF33}">
      <dgm:prSet/>
      <dgm:spPr/>
      <dgm:t>
        <a:bodyPr/>
        <a:lstStyle/>
        <a:p>
          <a:endParaRPr lang="en-US" sz="1200" b="1">
            <a:latin typeface="Segoe UI" panose="020B0502040204020203" pitchFamily="34" charset="0"/>
            <a:cs typeface="Segoe UI" panose="020B0502040204020203" pitchFamily="34" charset="0"/>
          </a:endParaRPr>
        </a:p>
      </dgm:t>
    </dgm:pt>
    <dgm:pt modelId="{793E1ACF-27F0-4682-80C4-D6F6EFFEC48A}" type="sibTrans" cxnId="{108B8EB9-B73E-45C0-AB03-D562D3DFDF33}">
      <dgm:prSet/>
      <dgm:spPr/>
      <dgm:t>
        <a:bodyPr/>
        <a:lstStyle/>
        <a:p>
          <a:endParaRPr lang="en-US" sz="1200" b="1">
            <a:latin typeface="Segoe UI" panose="020B0502040204020203" pitchFamily="34" charset="0"/>
            <a:cs typeface="Segoe UI" panose="020B0502040204020203" pitchFamily="34" charset="0"/>
          </a:endParaRPr>
        </a:p>
      </dgm:t>
    </dgm:pt>
    <dgm:pt modelId="{1EDC20B3-86D0-4D3B-83A8-5AD56C45868B}">
      <dgm:prSet phldrT="[Text]" custT="1"/>
      <dgm:spPr>
        <a:solidFill>
          <a:srgbClr val="4A609B"/>
        </a:solidFill>
        <a:ln w="38100">
          <a:noFill/>
        </a:ln>
      </dgm:spPr>
      <dgm:t>
        <a:bodyPr/>
        <a:lstStyle/>
        <a:p>
          <a:r>
            <a:rPr lang="en-US" sz="1600" b="1">
              <a:solidFill>
                <a:schemeClr val="bg1"/>
              </a:solidFill>
              <a:latin typeface="Segoe UI" panose="020B0502040204020203" pitchFamily="34" charset="0"/>
              <a:cs typeface="Segoe UI" panose="020B0502040204020203" pitchFamily="34" charset="0"/>
            </a:rPr>
            <a:t>USABLE</a:t>
          </a:r>
        </a:p>
      </dgm:t>
    </dgm:pt>
    <dgm:pt modelId="{A45BD4A8-77D7-4038-B5C1-4369A0F34841}" type="parTrans" cxnId="{ADC5E3D9-8D15-4A60-8652-9E56E23214F6}">
      <dgm:prSet/>
      <dgm:spPr/>
      <dgm:t>
        <a:bodyPr/>
        <a:lstStyle/>
        <a:p>
          <a:endParaRPr lang="en-US" sz="1200" b="1">
            <a:latin typeface="Segoe UI" panose="020B0502040204020203" pitchFamily="34" charset="0"/>
            <a:cs typeface="Segoe UI" panose="020B0502040204020203" pitchFamily="34" charset="0"/>
          </a:endParaRPr>
        </a:p>
      </dgm:t>
    </dgm:pt>
    <dgm:pt modelId="{F9299EFE-DBD0-4FF5-B436-DB97A8C6697A}" type="sibTrans" cxnId="{ADC5E3D9-8D15-4A60-8652-9E56E23214F6}">
      <dgm:prSet/>
      <dgm:spPr/>
      <dgm:t>
        <a:bodyPr/>
        <a:lstStyle/>
        <a:p>
          <a:endParaRPr lang="en-US" sz="1200" b="1">
            <a:latin typeface="Segoe UI" panose="020B0502040204020203" pitchFamily="34" charset="0"/>
            <a:cs typeface="Segoe UI" panose="020B0502040204020203" pitchFamily="34" charset="0"/>
          </a:endParaRPr>
        </a:p>
      </dgm:t>
    </dgm:pt>
    <dgm:pt modelId="{060BA5C0-55CB-4D0D-874D-0BF7812E71B6}">
      <dgm:prSet phldrT="[Text]" custT="1"/>
      <dgm:spPr>
        <a:solidFill>
          <a:srgbClr val="66AC64"/>
        </a:solidFill>
        <a:ln w="38100">
          <a:noFill/>
        </a:ln>
      </dgm:spPr>
      <dgm:t>
        <a:bodyPr/>
        <a:lstStyle/>
        <a:p>
          <a:endParaRPr lang="en-US" sz="1600" b="1">
            <a:solidFill>
              <a:schemeClr val="tx1"/>
            </a:solidFill>
            <a:latin typeface="Segoe UI" panose="020B0502040204020203" pitchFamily="34" charset="0"/>
            <a:cs typeface="Segoe UI" panose="020B0502040204020203" pitchFamily="34" charset="0"/>
          </a:endParaRPr>
        </a:p>
      </dgm:t>
    </dgm:pt>
    <dgm:pt modelId="{8B661C59-6E19-443E-8050-97D583448962}" type="parTrans" cxnId="{A2F6E8BC-D2D6-4F11-920A-10A2FE999755}">
      <dgm:prSet/>
      <dgm:spPr/>
      <dgm:t>
        <a:bodyPr/>
        <a:lstStyle/>
        <a:p>
          <a:endParaRPr lang="en-US" sz="1200" b="1">
            <a:latin typeface="Segoe UI" panose="020B0502040204020203" pitchFamily="34" charset="0"/>
            <a:cs typeface="Segoe UI" panose="020B0502040204020203" pitchFamily="34" charset="0"/>
          </a:endParaRPr>
        </a:p>
      </dgm:t>
    </dgm:pt>
    <dgm:pt modelId="{4D10A79F-2005-451D-82D6-9BE5BDCDD731}" type="sibTrans" cxnId="{A2F6E8BC-D2D6-4F11-920A-10A2FE999755}">
      <dgm:prSet/>
      <dgm:spPr/>
      <dgm:t>
        <a:bodyPr/>
        <a:lstStyle/>
        <a:p>
          <a:endParaRPr lang="en-US" sz="1200" b="1">
            <a:latin typeface="Segoe UI" panose="020B0502040204020203" pitchFamily="34" charset="0"/>
            <a:cs typeface="Segoe UI" panose="020B0502040204020203" pitchFamily="34" charset="0"/>
          </a:endParaRPr>
        </a:p>
      </dgm:t>
    </dgm:pt>
    <dgm:pt modelId="{3C2AA77D-7BD4-4617-A0A1-4EDA270E6B60}">
      <dgm:prSet phldrT="[Text]" custT="1"/>
      <dgm:spPr>
        <a:solidFill>
          <a:srgbClr val="52768B"/>
        </a:solidFill>
        <a:ln w="38100">
          <a:noFill/>
        </a:ln>
      </dgm:spPr>
      <dgm:t>
        <a:bodyPr/>
        <a:lstStyle/>
        <a:p>
          <a:r>
            <a:rPr lang="en-US" sz="1600" b="1">
              <a:solidFill>
                <a:schemeClr val="bg1"/>
              </a:solidFill>
              <a:latin typeface="Segoe UI" panose="020B0502040204020203" pitchFamily="34" charset="0"/>
              <a:cs typeface="Segoe UI" panose="020B0502040204020203" pitchFamily="34" charset="0"/>
            </a:rPr>
            <a:t>VALID</a:t>
          </a:r>
        </a:p>
      </dgm:t>
    </dgm:pt>
    <dgm:pt modelId="{B0D5AB36-EE73-4A49-B06E-0C3F013079A0}" type="parTrans" cxnId="{6CBE8CDA-4615-4523-8953-4C6CB748BF30}">
      <dgm:prSet/>
      <dgm:spPr/>
      <dgm:t>
        <a:bodyPr/>
        <a:lstStyle/>
        <a:p>
          <a:endParaRPr lang="en-US" sz="1200" b="1">
            <a:latin typeface="Segoe UI" panose="020B0502040204020203" pitchFamily="34" charset="0"/>
            <a:cs typeface="Segoe UI" panose="020B0502040204020203" pitchFamily="34" charset="0"/>
          </a:endParaRPr>
        </a:p>
      </dgm:t>
    </dgm:pt>
    <dgm:pt modelId="{C220FDD2-BCD0-467B-BD61-EE608AC09280}" type="sibTrans" cxnId="{6CBE8CDA-4615-4523-8953-4C6CB748BF30}">
      <dgm:prSet/>
      <dgm:spPr/>
      <dgm:t>
        <a:bodyPr/>
        <a:lstStyle/>
        <a:p>
          <a:endParaRPr lang="en-US" sz="1200" b="1">
            <a:latin typeface="Segoe UI" panose="020B0502040204020203" pitchFamily="34" charset="0"/>
            <a:cs typeface="Segoe UI" panose="020B0502040204020203" pitchFamily="34" charset="0"/>
          </a:endParaRPr>
        </a:p>
      </dgm:t>
    </dgm:pt>
    <dgm:pt modelId="{EB6C356E-4124-45DC-8F08-0D5D441234F1}" type="pres">
      <dgm:prSet presAssocID="{D1AF241C-8C27-406A-8E1A-C8DCFA32448B}" presName="Name0" presStyleCnt="0">
        <dgm:presLayoutVars>
          <dgm:dir/>
          <dgm:animLvl val="lvl"/>
          <dgm:resizeHandles val="exact"/>
        </dgm:presLayoutVars>
      </dgm:prSet>
      <dgm:spPr/>
    </dgm:pt>
    <dgm:pt modelId="{2FE172E5-C55B-4726-8026-EA457BDDEC7C}" type="pres">
      <dgm:prSet presAssocID="{060BA5C0-55CB-4D0D-874D-0BF7812E71B6}" presName="Name8" presStyleCnt="0"/>
      <dgm:spPr/>
    </dgm:pt>
    <dgm:pt modelId="{4CDED151-C803-4A64-BB99-77C22A680069}" type="pres">
      <dgm:prSet presAssocID="{060BA5C0-55CB-4D0D-874D-0BF7812E71B6}" presName="level" presStyleLbl="node1" presStyleIdx="0" presStyleCnt="4">
        <dgm:presLayoutVars>
          <dgm:chMax val="1"/>
          <dgm:bulletEnabled val="1"/>
        </dgm:presLayoutVars>
      </dgm:prSet>
      <dgm:spPr/>
    </dgm:pt>
    <dgm:pt modelId="{3F60F4DC-2690-404C-803E-5B2AF435882A}" type="pres">
      <dgm:prSet presAssocID="{060BA5C0-55CB-4D0D-874D-0BF7812E71B6}" presName="levelTx" presStyleLbl="revTx" presStyleIdx="0" presStyleCnt="0">
        <dgm:presLayoutVars>
          <dgm:chMax val="1"/>
          <dgm:bulletEnabled val="1"/>
        </dgm:presLayoutVars>
      </dgm:prSet>
      <dgm:spPr/>
    </dgm:pt>
    <dgm:pt modelId="{13F3DF18-0E6D-4266-B4D3-167103F45973}" type="pres">
      <dgm:prSet presAssocID="{B5885AA2-F493-49BF-A1AE-76FAD723805A}" presName="Name8" presStyleCnt="0"/>
      <dgm:spPr/>
    </dgm:pt>
    <dgm:pt modelId="{31D341FF-B6E5-4F84-B610-540494656E48}" type="pres">
      <dgm:prSet presAssocID="{B5885AA2-F493-49BF-A1AE-76FAD723805A}" presName="level" presStyleLbl="node1" presStyleIdx="1" presStyleCnt="4">
        <dgm:presLayoutVars>
          <dgm:chMax val="1"/>
          <dgm:bulletEnabled val="1"/>
        </dgm:presLayoutVars>
      </dgm:prSet>
      <dgm:spPr/>
    </dgm:pt>
    <dgm:pt modelId="{B49685B7-8A3C-412F-9F80-C27EB43DE643}" type="pres">
      <dgm:prSet presAssocID="{B5885AA2-F493-49BF-A1AE-76FAD723805A}" presName="levelTx" presStyleLbl="revTx" presStyleIdx="0" presStyleCnt="0">
        <dgm:presLayoutVars>
          <dgm:chMax val="1"/>
          <dgm:bulletEnabled val="1"/>
        </dgm:presLayoutVars>
      </dgm:prSet>
      <dgm:spPr/>
    </dgm:pt>
    <dgm:pt modelId="{7276B909-6FBF-4F05-B33B-F7E5E8EE9972}" type="pres">
      <dgm:prSet presAssocID="{3C2AA77D-7BD4-4617-A0A1-4EDA270E6B60}" presName="Name8" presStyleCnt="0"/>
      <dgm:spPr/>
    </dgm:pt>
    <dgm:pt modelId="{23B6FE71-37E7-4A0A-B66E-C723F1ED97C5}" type="pres">
      <dgm:prSet presAssocID="{3C2AA77D-7BD4-4617-A0A1-4EDA270E6B60}" presName="level" presStyleLbl="node1" presStyleIdx="2" presStyleCnt="4">
        <dgm:presLayoutVars>
          <dgm:chMax val="1"/>
          <dgm:bulletEnabled val="1"/>
        </dgm:presLayoutVars>
      </dgm:prSet>
      <dgm:spPr/>
    </dgm:pt>
    <dgm:pt modelId="{00485449-E899-40CF-9797-8DF2A4766ECE}" type="pres">
      <dgm:prSet presAssocID="{3C2AA77D-7BD4-4617-A0A1-4EDA270E6B60}" presName="levelTx" presStyleLbl="revTx" presStyleIdx="0" presStyleCnt="0">
        <dgm:presLayoutVars>
          <dgm:chMax val="1"/>
          <dgm:bulletEnabled val="1"/>
        </dgm:presLayoutVars>
      </dgm:prSet>
      <dgm:spPr/>
    </dgm:pt>
    <dgm:pt modelId="{A6E605B4-99BA-47FC-8E4F-917A7BA5A0A6}" type="pres">
      <dgm:prSet presAssocID="{1EDC20B3-86D0-4D3B-83A8-5AD56C45868B}" presName="Name8" presStyleCnt="0"/>
      <dgm:spPr/>
    </dgm:pt>
    <dgm:pt modelId="{A0723B93-6759-4B32-BEE3-67099EFEE693}" type="pres">
      <dgm:prSet presAssocID="{1EDC20B3-86D0-4D3B-83A8-5AD56C45868B}" presName="level" presStyleLbl="node1" presStyleIdx="3" presStyleCnt="4">
        <dgm:presLayoutVars>
          <dgm:chMax val="1"/>
          <dgm:bulletEnabled val="1"/>
        </dgm:presLayoutVars>
      </dgm:prSet>
      <dgm:spPr/>
    </dgm:pt>
    <dgm:pt modelId="{6B2E652E-F18C-4107-B1E3-B8CB7AFC9D35}" type="pres">
      <dgm:prSet presAssocID="{1EDC20B3-86D0-4D3B-83A8-5AD56C45868B}" presName="levelTx" presStyleLbl="revTx" presStyleIdx="0" presStyleCnt="0">
        <dgm:presLayoutVars>
          <dgm:chMax val="1"/>
          <dgm:bulletEnabled val="1"/>
        </dgm:presLayoutVars>
      </dgm:prSet>
      <dgm:spPr/>
    </dgm:pt>
  </dgm:ptLst>
  <dgm:cxnLst>
    <dgm:cxn modelId="{396BC029-7C5D-4133-98F2-D003100FB97E}" type="presOf" srcId="{D1AF241C-8C27-406A-8E1A-C8DCFA32448B}" destId="{EB6C356E-4124-45DC-8F08-0D5D441234F1}" srcOrd="0" destOrd="0" presId="urn:microsoft.com/office/officeart/2005/8/layout/pyramid1"/>
    <dgm:cxn modelId="{22E2E73F-F768-41FA-8B6F-758F55183017}" type="presOf" srcId="{B5885AA2-F493-49BF-A1AE-76FAD723805A}" destId="{31D341FF-B6E5-4F84-B610-540494656E48}" srcOrd="0" destOrd="0" presId="urn:microsoft.com/office/officeart/2005/8/layout/pyramid1"/>
    <dgm:cxn modelId="{8E86AD60-0D9C-43CC-8827-57EEFAE5501F}" type="presOf" srcId="{3C2AA77D-7BD4-4617-A0A1-4EDA270E6B60}" destId="{00485449-E899-40CF-9797-8DF2A4766ECE}" srcOrd="1" destOrd="0" presId="urn:microsoft.com/office/officeart/2005/8/layout/pyramid1"/>
    <dgm:cxn modelId="{A8871687-2788-4F9E-A771-5408DA1DCBBE}" type="presOf" srcId="{060BA5C0-55CB-4D0D-874D-0BF7812E71B6}" destId="{3F60F4DC-2690-404C-803E-5B2AF435882A}" srcOrd="1" destOrd="0" presId="urn:microsoft.com/office/officeart/2005/8/layout/pyramid1"/>
    <dgm:cxn modelId="{66DB1D8C-EE95-4C35-AB51-5C6A12124031}" type="presOf" srcId="{060BA5C0-55CB-4D0D-874D-0BF7812E71B6}" destId="{4CDED151-C803-4A64-BB99-77C22A680069}" srcOrd="0" destOrd="0" presId="urn:microsoft.com/office/officeart/2005/8/layout/pyramid1"/>
    <dgm:cxn modelId="{108B8EB9-B73E-45C0-AB03-D562D3DFDF33}" srcId="{D1AF241C-8C27-406A-8E1A-C8DCFA32448B}" destId="{B5885AA2-F493-49BF-A1AE-76FAD723805A}" srcOrd="1" destOrd="0" parTransId="{78A058A7-EBFC-4612-B910-92116E35D6AF}" sibTransId="{793E1ACF-27F0-4682-80C4-D6F6EFFEC48A}"/>
    <dgm:cxn modelId="{0DD1BDBC-1F9A-4DCB-832D-151708B807CB}" type="presOf" srcId="{1EDC20B3-86D0-4D3B-83A8-5AD56C45868B}" destId="{A0723B93-6759-4B32-BEE3-67099EFEE693}" srcOrd="0" destOrd="0" presId="urn:microsoft.com/office/officeart/2005/8/layout/pyramid1"/>
    <dgm:cxn modelId="{A2F6E8BC-D2D6-4F11-920A-10A2FE999755}" srcId="{D1AF241C-8C27-406A-8E1A-C8DCFA32448B}" destId="{060BA5C0-55CB-4D0D-874D-0BF7812E71B6}" srcOrd="0" destOrd="0" parTransId="{8B661C59-6E19-443E-8050-97D583448962}" sibTransId="{4D10A79F-2005-451D-82D6-9BE5BDCDD731}"/>
    <dgm:cxn modelId="{FBC819D7-CE26-44E9-9866-6C8ACB6BD5CA}" type="presOf" srcId="{3C2AA77D-7BD4-4617-A0A1-4EDA270E6B60}" destId="{23B6FE71-37E7-4A0A-B66E-C723F1ED97C5}" srcOrd="0" destOrd="0" presId="urn:microsoft.com/office/officeart/2005/8/layout/pyramid1"/>
    <dgm:cxn modelId="{ADC5E3D9-8D15-4A60-8652-9E56E23214F6}" srcId="{D1AF241C-8C27-406A-8E1A-C8DCFA32448B}" destId="{1EDC20B3-86D0-4D3B-83A8-5AD56C45868B}" srcOrd="3" destOrd="0" parTransId="{A45BD4A8-77D7-4038-B5C1-4369A0F34841}" sibTransId="{F9299EFE-DBD0-4FF5-B436-DB97A8C6697A}"/>
    <dgm:cxn modelId="{6CBE8CDA-4615-4523-8953-4C6CB748BF30}" srcId="{D1AF241C-8C27-406A-8E1A-C8DCFA32448B}" destId="{3C2AA77D-7BD4-4617-A0A1-4EDA270E6B60}" srcOrd="2" destOrd="0" parTransId="{B0D5AB36-EE73-4A49-B06E-0C3F013079A0}" sibTransId="{C220FDD2-BCD0-467B-BD61-EE608AC09280}"/>
    <dgm:cxn modelId="{900E6DF0-0EEA-4F04-951B-72B9FDC831B1}" type="presOf" srcId="{B5885AA2-F493-49BF-A1AE-76FAD723805A}" destId="{B49685B7-8A3C-412F-9F80-C27EB43DE643}" srcOrd="1" destOrd="0" presId="urn:microsoft.com/office/officeart/2005/8/layout/pyramid1"/>
    <dgm:cxn modelId="{B1D4DEF4-4454-45DC-83DB-FF613EB5DC66}" type="presOf" srcId="{1EDC20B3-86D0-4D3B-83A8-5AD56C45868B}" destId="{6B2E652E-F18C-4107-B1E3-B8CB7AFC9D35}" srcOrd="1" destOrd="0" presId="urn:microsoft.com/office/officeart/2005/8/layout/pyramid1"/>
    <dgm:cxn modelId="{15990402-B6D0-404D-A655-B9C507FF326D}" type="presParOf" srcId="{EB6C356E-4124-45DC-8F08-0D5D441234F1}" destId="{2FE172E5-C55B-4726-8026-EA457BDDEC7C}" srcOrd="0" destOrd="0" presId="urn:microsoft.com/office/officeart/2005/8/layout/pyramid1"/>
    <dgm:cxn modelId="{BB6DA272-52FA-4548-8B5F-DB5F8C79C3CB}" type="presParOf" srcId="{2FE172E5-C55B-4726-8026-EA457BDDEC7C}" destId="{4CDED151-C803-4A64-BB99-77C22A680069}" srcOrd="0" destOrd="0" presId="urn:microsoft.com/office/officeart/2005/8/layout/pyramid1"/>
    <dgm:cxn modelId="{5CE57FE0-F5B5-453C-B3A6-6828CF12B5C4}" type="presParOf" srcId="{2FE172E5-C55B-4726-8026-EA457BDDEC7C}" destId="{3F60F4DC-2690-404C-803E-5B2AF435882A}" srcOrd="1" destOrd="0" presId="urn:microsoft.com/office/officeart/2005/8/layout/pyramid1"/>
    <dgm:cxn modelId="{CE1C676D-78A2-41E4-8FB4-8885DCDD187D}" type="presParOf" srcId="{EB6C356E-4124-45DC-8F08-0D5D441234F1}" destId="{13F3DF18-0E6D-4266-B4D3-167103F45973}" srcOrd="1" destOrd="0" presId="urn:microsoft.com/office/officeart/2005/8/layout/pyramid1"/>
    <dgm:cxn modelId="{55716F0E-E8D8-4CC0-AAC0-58231FA06BCD}" type="presParOf" srcId="{13F3DF18-0E6D-4266-B4D3-167103F45973}" destId="{31D341FF-B6E5-4F84-B610-540494656E48}" srcOrd="0" destOrd="0" presId="urn:microsoft.com/office/officeart/2005/8/layout/pyramid1"/>
    <dgm:cxn modelId="{02DDD54C-7EEB-44C9-BE40-C6884B6FF4B2}" type="presParOf" srcId="{13F3DF18-0E6D-4266-B4D3-167103F45973}" destId="{B49685B7-8A3C-412F-9F80-C27EB43DE643}" srcOrd="1" destOrd="0" presId="urn:microsoft.com/office/officeart/2005/8/layout/pyramid1"/>
    <dgm:cxn modelId="{DC871F6E-F6DC-475E-A377-A0F85B8D489C}" type="presParOf" srcId="{EB6C356E-4124-45DC-8F08-0D5D441234F1}" destId="{7276B909-6FBF-4F05-B33B-F7E5E8EE9972}" srcOrd="2" destOrd="0" presId="urn:microsoft.com/office/officeart/2005/8/layout/pyramid1"/>
    <dgm:cxn modelId="{014D693D-A29B-417A-AA4B-088DDE99E9F9}" type="presParOf" srcId="{7276B909-6FBF-4F05-B33B-F7E5E8EE9972}" destId="{23B6FE71-37E7-4A0A-B66E-C723F1ED97C5}" srcOrd="0" destOrd="0" presId="urn:microsoft.com/office/officeart/2005/8/layout/pyramid1"/>
    <dgm:cxn modelId="{FB21EA12-998E-4CED-A719-E8FF6FAA488C}" type="presParOf" srcId="{7276B909-6FBF-4F05-B33B-F7E5E8EE9972}" destId="{00485449-E899-40CF-9797-8DF2A4766ECE}" srcOrd="1" destOrd="0" presId="urn:microsoft.com/office/officeart/2005/8/layout/pyramid1"/>
    <dgm:cxn modelId="{8877C2BB-2878-4605-BFBF-C8D5497CA0B2}" type="presParOf" srcId="{EB6C356E-4124-45DC-8F08-0D5D441234F1}" destId="{A6E605B4-99BA-47FC-8E4F-917A7BA5A0A6}" srcOrd="3" destOrd="0" presId="urn:microsoft.com/office/officeart/2005/8/layout/pyramid1"/>
    <dgm:cxn modelId="{8A6A12E2-5EC8-4DD3-93C0-8C8B1A0710FD}" type="presParOf" srcId="{A6E605B4-99BA-47FC-8E4F-917A7BA5A0A6}" destId="{A0723B93-6759-4B32-BEE3-67099EFEE693}" srcOrd="0" destOrd="0" presId="urn:microsoft.com/office/officeart/2005/8/layout/pyramid1"/>
    <dgm:cxn modelId="{775B0271-2F3F-433A-93B6-6B1A57F0580C}" type="presParOf" srcId="{A6E605B4-99BA-47FC-8E4F-917A7BA5A0A6}" destId="{6B2E652E-F18C-4107-B1E3-B8CB7AFC9D35}" srcOrd="1" destOrd="0" presId="urn:microsoft.com/office/officeart/2005/8/layout/pyramid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AF241C-8C27-406A-8E1A-C8DCFA32448B}" type="doc">
      <dgm:prSet loTypeId="urn:microsoft.com/office/officeart/2005/8/layout/pyramid1" loCatId="pyramid" qsTypeId="urn:microsoft.com/office/officeart/2005/8/quickstyle/simple1" qsCatId="simple" csTypeId="urn:microsoft.com/office/officeart/2005/8/colors/accent1_2" csCatId="accent1" phldr="1"/>
      <dgm:spPr/>
      <dgm:t>
        <a:bodyPr/>
        <a:lstStyle/>
        <a:p>
          <a:endParaRPr lang="en-US"/>
        </a:p>
      </dgm:t>
    </dgm:pt>
    <dgm:pt modelId="{B5885AA2-F493-49BF-A1AE-76FAD723805A}">
      <dgm:prSet phldrT="[Text]" custT="1"/>
      <dgm:spPr>
        <a:solidFill>
          <a:srgbClr val="5C9277"/>
        </a:solidFill>
        <a:ln w="38100">
          <a:noFill/>
        </a:ln>
      </dgm:spPr>
      <dgm:t>
        <a:bodyPr/>
        <a:lstStyle/>
        <a:p>
          <a:r>
            <a:rPr lang="en-US" sz="1600" b="1">
              <a:solidFill>
                <a:schemeClr val="bg1"/>
              </a:solidFill>
              <a:latin typeface="Segoe UI" panose="020B0502040204020203" pitchFamily="34" charset="0"/>
              <a:cs typeface="Segoe UI" panose="020B0502040204020203" pitchFamily="34" charset="0"/>
            </a:rPr>
            <a:t>USEFUL</a:t>
          </a:r>
        </a:p>
      </dgm:t>
    </dgm:pt>
    <dgm:pt modelId="{78A058A7-EBFC-4612-B910-92116E35D6AF}" type="parTrans" cxnId="{108B8EB9-B73E-45C0-AB03-D562D3DFDF33}">
      <dgm:prSet/>
      <dgm:spPr/>
      <dgm:t>
        <a:bodyPr/>
        <a:lstStyle/>
        <a:p>
          <a:endParaRPr lang="en-US" sz="1200" b="1">
            <a:latin typeface="Segoe UI" panose="020B0502040204020203" pitchFamily="34" charset="0"/>
            <a:cs typeface="Segoe UI" panose="020B0502040204020203" pitchFamily="34" charset="0"/>
          </a:endParaRPr>
        </a:p>
      </dgm:t>
    </dgm:pt>
    <dgm:pt modelId="{793E1ACF-27F0-4682-80C4-D6F6EFFEC48A}" type="sibTrans" cxnId="{108B8EB9-B73E-45C0-AB03-D562D3DFDF33}">
      <dgm:prSet/>
      <dgm:spPr/>
      <dgm:t>
        <a:bodyPr/>
        <a:lstStyle/>
        <a:p>
          <a:endParaRPr lang="en-US" sz="1200" b="1">
            <a:latin typeface="Segoe UI" panose="020B0502040204020203" pitchFamily="34" charset="0"/>
            <a:cs typeface="Segoe UI" panose="020B0502040204020203" pitchFamily="34" charset="0"/>
          </a:endParaRPr>
        </a:p>
      </dgm:t>
    </dgm:pt>
    <dgm:pt modelId="{1EDC20B3-86D0-4D3B-83A8-5AD56C45868B}">
      <dgm:prSet phldrT="[Text]" custT="1"/>
      <dgm:spPr>
        <a:solidFill>
          <a:srgbClr val="4A609B"/>
        </a:solidFill>
        <a:ln w="38100">
          <a:noFill/>
        </a:ln>
      </dgm:spPr>
      <dgm:t>
        <a:bodyPr/>
        <a:lstStyle/>
        <a:p>
          <a:r>
            <a:rPr lang="en-US" sz="1600" b="1">
              <a:solidFill>
                <a:schemeClr val="bg1"/>
              </a:solidFill>
              <a:latin typeface="Segoe UI" panose="020B0502040204020203" pitchFamily="34" charset="0"/>
              <a:cs typeface="Segoe UI" panose="020B0502040204020203" pitchFamily="34" charset="0"/>
            </a:rPr>
            <a:t>USABLE</a:t>
          </a:r>
        </a:p>
      </dgm:t>
    </dgm:pt>
    <dgm:pt modelId="{A45BD4A8-77D7-4038-B5C1-4369A0F34841}" type="parTrans" cxnId="{ADC5E3D9-8D15-4A60-8652-9E56E23214F6}">
      <dgm:prSet/>
      <dgm:spPr/>
      <dgm:t>
        <a:bodyPr/>
        <a:lstStyle/>
        <a:p>
          <a:endParaRPr lang="en-US" sz="1200" b="1">
            <a:latin typeface="Segoe UI" panose="020B0502040204020203" pitchFamily="34" charset="0"/>
            <a:cs typeface="Segoe UI" panose="020B0502040204020203" pitchFamily="34" charset="0"/>
          </a:endParaRPr>
        </a:p>
      </dgm:t>
    </dgm:pt>
    <dgm:pt modelId="{F9299EFE-DBD0-4FF5-B436-DB97A8C6697A}" type="sibTrans" cxnId="{ADC5E3D9-8D15-4A60-8652-9E56E23214F6}">
      <dgm:prSet/>
      <dgm:spPr/>
      <dgm:t>
        <a:bodyPr/>
        <a:lstStyle/>
        <a:p>
          <a:endParaRPr lang="en-US" sz="1200" b="1">
            <a:latin typeface="Segoe UI" panose="020B0502040204020203" pitchFamily="34" charset="0"/>
            <a:cs typeface="Segoe UI" panose="020B0502040204020203" pitchFamily="34" charset="0"/>
          </a:endParaRPr>
        </a:p>
      </dgm:t>
    </dgm:pt>
    <dgm:pt modelId="{060BA5C0-55CB-4D0D-874D-0BF7812E71B6}">
      <dgm:prSet phldrT="[Text]" custT="1"/>
      <dgm:spPr>
        <a:solidFill>
          <a:srgbClr val="66AC64"/>
        </a:solidFill>
        <a:ln w="38100">
          <a:noFill/>
        </a:ln>
      </dgm:spPr>
      <dgm:t>
        <a:bodyPr/>
        <a:lstStyle/>
        <a:p>
          <a:endParaRPr lang="en-US" sz="1600" b="1">
            <a:solidFill>
              <a:schemeClr val="tx1"/>
            </a:solidFill>
            <a:latin typeface="Segoe UI" panose="020B0502040204020203" pitchFamily="34" charset="0"/>
            <a:cs typeface="Segoe UI" panose="020B0502040204020203" pitchFamily="34" charset="0"/>
          </a:endParaRPr>
        </a:p>
      </dgm:t>
    </dgm:pt>
    <dgm:pt modelId="{8B661C59-6E19-443E-8050-97D583448962}" type="parTrans" cxnId="{A2F6E8BC-D2D6-4F11-920A-10A2FE999755}">
      <dgm:prSet/>
      <dgm:spPr/>
      <dgm:t>
        <a:bodyPr/>
        <a:lstStyle/>
        <a:p>
          <a:endParaRPr lang="en-US" sz="1200" b="1">
            <a:latin typeface="Segoe UI" panose="020B0502040204020203" pitchFamily="34" charset="0"/>
            <a:cs typeface="Segoe UI" panose="020B0502040204020203" pitchFamily="34" charset="0"/>
          </a:endParaRPr>
        </a:p>
      </dgm:t>
    </dgm:pt>
    <dgm:pt modelId="{4D10A79F-2005-451D-82D6-9BE5BDCDD731}" type="sibTrans" cxnId="{A2F6E8BC-D2D6-4F11-920A-10A2FE999755}">
      <dgm:prSet/>
      <dgm:spPr/>
      <dgm:t>
        <a:bodyPr/>
        <a:lstStyle/>
        <a:p>
          <a:endParaRPr lang="en-US" sz="1200" b="1">
            <a:latin typeface="Segoe UI" panose="020B0502040204020203" pitchFamily="34" charset="0"/>
            <a:cs typeface="Segoe UI" panose="020B0502040204020203" pitchFamily="34" charset="0"/>
          </a:endParaRPr>
        </a:p>
      </dgm:t>
    </dgm:pt>
    <dgm:pt modelId="{3C2AA77D-7BD4-4617-A0A1-4EDA270E6B60}">
      <dgm:prSet phldrT="[Text]" custT="1"/>
      <dgm:spPr>
        <a:solidFill>
          <a:srgbClr val="52768B"/>
        </a:solidFill>
        <a:ln w="38100">
          <a:noFill/>
        </a:ln>
      </dgm:spPr>
      <dgm:t>
        <a:bodyPr/>
        <a:lstStyle/>
        <a:p>
          <a:r>
            <a:rPr lang="en-US" sz="1600" b="1">
              <a:solidFill>
                <a:schemeClr val="bg1"/>
              </a:solidFill>
              <a:latin typeface="Segoe UI" panose="020B0502040204020203" pitchFamily="34" charset="0"/>
              <a:cs typeface="Segoe UI" panose="020B0502040204020203" pitchFamily="34" charset="0"/>
            </a:rPr>
            <a:t>VALID</a:t>
          </a:r>
        </a:p>
      </dgm:t>
    </dgm:pt>
    <dgm:pt modelId="{B0D5AB36-EE73-4A49-B06E-0C3F013079A0}" type="parTrans" cxnId="{6CBE8CDA-4615-4523-8953-4C6CB748BF30}">
      <dgm:prSet/>
      <dgm:spPr/>
      <dgm:t>
        <a:bodyPr/>
        <a:lstStyle/>
        <a:p>
          <a:endParaRPr lang="en-US" sz="1200" b="1">
            <a:latin typeface="Segoe UI" panose="020B0502040204020203" pitchFamily="34" charset="0"/>
            <a:cs typeface="Segoe UI" panose="020B0502040204020203" pitchFamily="34" charset="0"/>
          </a:endParaRPr>
        </a:p>
      </dgm:t>
    </dgm:pt>
    <dgm:pt modelId="{C220FDD2-BCD0-467B-BD61-EE608AC09280}" type="sibTrans" cxnId="{6CBE8CDA-4615-4523-8953-4C6CB748BF30}">
      <dgm:prSet/>
      <dgm:spPr/>
      <dgm:t>
        <a:bodyPr/>
        <a:lstStyle/>
        <a:p>
          <a:endParaRPr lang="en-US" sz="1200" b="1">
            <a:latin typeface="Segoe UI" panose="020B0502040204020203" pitchFamily="34" charset="0"/>
            <a:cs typeface="Segoe UI" panose="020B0502040204020203" pitchFamily="34" charset="0"/>
          </a:endParaRPr>
        </a:p>
      </dgm:t>
    </dgm:pt>
    <dgm:pt modelId="{EB6C356E-4124-45DC-8F08-0D5D441234F1}" type="pres">
      <dgm:prSet presAssocID="{D1AF241C-8C27-406A-8E1A-C8DCFA32448B}" presName="Name0" presStyleCnt="0">
        <dgm:presLayoutVars>
          <dgm:dir/>
          <dgm:animLvl val="lvl"/>
          <dgm:resizeHandles val="exact"/>
        </dgm:presLayoutVars>
      </dgm:prSet>
      <dgm:spPr/>
    </dgm:pt>
    <dgm:pt modelId="{2FE172E5-C55B-4726-8026-EA457BDDEC7C}" type="pres">
      <dgm:prSet presAssocID="{060BA5C0-55CB-4D0D-874D-0BF7812E71B6}" presName="Name8" presStyleCnt="0"/>
      <dgm:spPr/>
    </dgm:pt>
    <dgm:pt modelId="{4CDED151-C803-4A64-BB99-77C22A680069}" type="pres">
      <dgm:prSet presAssocID="{060BA5C0-55CB-4D0D-874D-0BF7812E71B6}" presName="level" presStyleLbl="node1" presStyleIdx="0" presStyleCnt="4">
        <dgm:presLayoutVars>
          <dgm:chMax val="1"/>
          <dgm:bulletEnabled val="1"/>
        </dgm:presLayoutVars>
      </dgm:prSet>
      <dgm:spPr/>
    </dgm:pt>
    <dgm:pt modelId="{3F60F4DC-2690-404C-803E-5B2AF435882A}" type="pres">
      <dgm:prSet presAssocID="{060BA5C0-55CB-4D0D-874D-0BF7812E71B6}" presName="levelTx" presStyleLbl="revTx" presStyleIdx="0" presStyleCnt="0">
        <dgm:presLayoutVars>
          <dgm:chMax val="1"/>
          <dgm:bulletEnabled val="1"/>
        </dgm:presLayoutVars>
      </dgm:prSet>
      <dgm:spPr/>
    </dgm:pt>
    <dgm:pt modelId="{13F3DF18-0E6D-4266-B4D3-167103F45973}" type="pres">
      <dgm:prSet presAssocID="{B5885AA2-F493-49BF-A1AE-76FAD723805A}" presName="Name8" presStyleCnt="0"/>
      <dgm:spPr/>
    </dgm:pt>
    <dgm:pt modelId="{31D341FF-B6E5-4F84-B610-540494656E48}" type="pres">
      <dgm:prSet presAssocID="{B5885AA2-F493-49BF-A1AE-76FAD723805A}" presName="level" presStyleLbl="node1" presStyleIdx="1" presStyleCnt="4">
        <dgm:presLayoutVars>
          <dgm:chMax val="1"/>
          <dgm:bulletEnabled val="1"/>
        </dgm:presLayoutVars>
      </dgm:prSet>
      <dgm:spPr/>
    </dgm:pt>
    <dgm:pt modelId="{B49685B7-8A3C-412F-9F80-C27EB43DE643}" type="pres">
      <dgm:prSet presAssocID="{B5885AA2-F493-49BF-A1AE-76FAD723805A}" presName="levelTx" presStyleLbl="revTx" presStyleIdx="0" presStyleCnt="0">
        <dgm:presLayoutVars>
          <dgm:chMax val="1"/>
          <dgm:bulletEnabled val="1"/>
        </dgm:presLayoutVars>
      </dgm:prSet>
      <dgm:spPr/>
    </dgm:pt>
    <dgm:pt modelId="{7276B909-6FBF-4F05-B33B-F7E5E8EE9972}" type="pres">
      <dgm:prSet presAssocID="{3C2AA77D-7BD4-4617-A0A1-4EDA270E6B60}" presName="Name8" presStyleCnt="0"/>
      <dgm:spPr/>
    </dgm:pt>
    <dgm:pt modelId="{23B6FE71-37E7-4A0A-B66E-C723F1ED97C5}" type="pres">
      <dgm:prSet presAssocID="{3C2AA77D-7BD4-4617-A0A1-4EDA270E6B60}" presName="level" presStyleLbl="node1" presStyleIdx="2" presStyleCnt="4">
        <dgm:presLayoutVars>
          <dgm:chMax val="1"/>
          <dgm:bulletEnabled val="1"/>
        </dgm:presLayoutVars>
      </dgm:prSet>
      <dgm:spPr/>
    </dgm:pt>
    <dgm:pt modelId="{00485449-E899-40CF-9797-8DF2A4766ECE}" type="pres">
      <dgm:prSet presAssocID="{3C2AA77D-7BD4-4617-A0A1-4EDA270E6B60}" presName="levelTx" presStyleLbl="revTx" presStyleIdx="0" presStyleCnt="0">
        <dgm:presLayoutVars>
          <dgm:chMax val="1"/>
          <dgm:bulletEnabled val="1"/>
        </dgm:presLayoutVars>
      </dgm:prSet>
      <dgm:spPr/>
    </dgm:pt>
    <dgm:pt modelId="{A6E605B4-99BA-47FC-8E4F-917A7BA5A0A6}" type="pres">
      <dgm:prSet presAssocID="{1EDC20B3-86D0-4D3B-83A8-5AD56C45868B}" presName="Name8" presStyleCnt="0"/>
      <dgm:spPr/>
    </dgm:pt>
    <dgm:pt modelId="{A0723B93-6759-4B32-BEE3-67099EFEE693}" type="pres">
      <dgm:prSet presAssocID="{1EDC20B3-86D0-4D3B-83A8-5AD56C45868B}" presName="level" presStyleLbl="node1" presStyleIdx="3" presStyleCnt="4">
        <dgm:presLayoutVars>
          <dgm:chMax val="1"/>
          <dgm:bulletEnabled val="1"/>
        </dgm:presLayoutVars>
      </dgm:prSet>
      <dgm:spPr/>
    </dgm:pt>
    <dgm:pt modelId="{6B2E652E-F18C-4107-B1E3-B8CB7AFC9D35}" type="pres">
      <dgm:prSet presAssocID="{1EDC20B3-86D0-4D3B-83A8-5AD56C45868B}" presName="levelTx" presStyleLbl="revTx" presStyleIdx="0" presStyleCnt="0">
        <dgm:presLayoutVars>
          <dgm:chMax val="1"/>
          <dgm:bulletEnabled val="1"/>
        </dgm:presLayoutVars>
      </dgm:prSet>
      <dgm:spPr/>
    </dgm:pt>
  </dgm:ptLst>
  <dgm:cxnLst>
    <dgm:cxn modelId="{396BC029-7C5D-4133-98F2-D003100FB97E}" type="presOf" srcId="{D1AF241C-8C27-406A-8E1A-C8DCFA32448B}" destId="{EB6C356E-4124-45DC-8F08-0D5D441234F1}" srcOrd="0" destOrd="0" presId="urn:microsoft.com/office/officeart/2005/8/layout/pyramid1"/>
    <dgm:cxn modelId="{22E2E73F-F768-41FA-8B6F-758F55183017}" type="presOf" srcId="{B5885AA2-F493-49BF-A1AE-76FAD723805A}" destId="{31D341FF-B6E5-4F84-B610-540494656E48}" srcOrd="0" destOrd="0" presId="urn:microsoft.com/office/officeart/2005/8/layout/pyramid1"/>
    <dgm:cxn modelId="{8E86AD60-0D9C-43CC-8827-57EEFAE5501F}" type="presOf" srcId="{3C2AA77D-7BD4-4617-A0A1-4EDA270E6B60}" destId="{00485449-E899-40CF-9797-8DF2A4766ECE}" srcOrd="1" destOrd="0" presId="urn:microsoft.com/office/officeart/2005/8/layout/pyramid1"/>
    <dgm:cxn modelId="{A8871687-2788-4F9E-A771-5408DA1DCBBE}" type="presOf" srcId="{060BA5C0-55CB-4D0D-874D-0BF7812E71B6}" destId="{3F60F4DC-2690-404C-803E-5B2AF435882A}" srcOrd="1" destOrd="0" presId="urn:microsoft.com/office/officeart/2005/8/layout/pyramid1"/>
    <dgm:cxn modelId="{66DB1D8C-EE95-4C35-AB51-5C6A12124031}" type="presOf" srcId="{060BA5C0-55CB-4D0D-874D-0BF7812E71B6}" destId="{4CDED151-C803-4A64-BB99-77C22A680069}" srcOrd="0" destOrd="0" presId="urn:microsoft.com/office/officeart/2005/8/layout/pyramid1"/>
    <dgm:cxn modelId="{108B8EB9-B73E-45C0-AB03-D562D3DFDF33}" srcId="{D1AF241C-8C27-406A-8E1A-C8DCFA32448B}" destId="{B5885AA2-F493-49BF-A1AE-76FAD723805A}" srcOrd="1" destOrd="0" parTransId="{78A058A7-EBFC-4612-B910-92116E35D6AF}" sibTransId="{793E1ACF-27F0-4682-80C4-D6F6EFFEC48A}"/>
    <dgm:cxn modelId="{0DD1BDBC-1F9A-4DCB-832D-151708B807CB}" type="presOf" srcId="{1EDC20B3-86D0-4D3B-83A8-5AD56C45868B}" destId="{A0723B93-6759-4B32-BEE3-67099EFEE693}" srcOrd="0" destOrd="0" presId="urn:microsoft.com/office/officeart/2005/8/layout/pyramid1"/>
    <dgm:cxn modelId="{A2F6E8BC-D2D6-4F11-920A-10A2FE999755}" srcId="{D1AF241C-8C27-406A-8E1A-C8DCFA32448B}" destId="{060BA5C0-55CB-4D0D-874D-0BF7812E71B6}" srcOrd="0" destOrd="0" parTransId="{8B661C59-6E19-443E-8050-97D583448962}" sibTransId="{4D10A79F-2005-451D-82D6-9BE5BDCDD731}"/>
    <dgm:cxn modelId="{FBC819D7-CE26-44E9-9866-6C8ACB6BD5CA}" type="presOf" srcId="{3C2AA77D-7BD4-4617-A0A1-4EDA270E6B60}" destId="{23B6FE71-37E7-4A0A-B66E-C723F1ED97C5}" srcOrd="0" destOrd="0" presId="urn:microsoft.com/office/officeart/2005/8/layout/pyramid1"/>
    <dgm:cxn modelId="{ADC5E3D9-8D15-4A60-8652-9E56E23214F6}" srcId="{D1AF241C-8C27-406A-8E1A-C8DCFA32448B}" destId="{1EDC20B3-86D0-4D3B-83A8-5AD56C45868B}" srcOrd="3" destOrd="0" parTransId="{A45BD4A8-77D7-4038-B5C1-4369A0F34841}" sibTransId="{F9299EFE-DBD0-4FF5-B436-DB97A8C6697A}"/>
    <dgm:cxn modelId="{6CBE8CDA-4615-4523-8953-4C6CB748BF30}" srcId="{D1AF241C-8C27-406A-8E1A-C8DCFA32448B}" destId="{3C2AA77D-7BD4-4617-A0A1-4EDA270E6B60}" srcOrd="2" destOrd="0" parTransId="{B0D5AB36-EE73-4A49-B06E-0C3F013079A0}" sibTransId="{C220FDD2-BCD0-467B-BD61-EE608AC09280}"/>
    <dgm:cxn modelId="{900E6DF0-0EEA-4F04-951B-72B9FDC831B1}" type="presOf" srcId="{B5885AA2-F493-49BF-A1AE-76FAD723805A}" destId="{B49685B7-8A3C-412F-9F80-C27EB43DE643}" srcOrd="1" destOrd="0" presId="urn:microsoft.com/office/officeart/2005/8/layout/pyramid1"/>
    <dgm:cxn modelId="{B1D4DEF4-4454-45DC-83DB-FF613EB5DC66}" type="presOf" srcId="{1EDC20B3-86D0-4D3B-83A8-5AD56C45868B}" destId="{6B2E652E-F18C-4107-B1E3-B8CB7AFC9D35}" srcOrd="1" destOrd="0" presId="urn:microsoft.com/office/officeart/2005/8/layout/pyramid1"/>
    <dgm:cxn modelId="{15990402-B6D0-404D-A655-B9C507FF326D}" type="presParOf" srcId="{EB6C356E-4124-45DC-8F08-0D5D441234F1}" destId="{2FE172E5-C55B-4726-8026-EA457BDDEC7C}" srcOrd="0" destOrd="0" presId="urn:microsoft.com/office/officeart/2005/8/layout/pyramid1"/>
    <dgm:cxn modelId="{BB6DA272-52FA-4548-8B5F-DB5F8C79C3CB}" type="presParOf" srcId="{2FE172E5-C55B-4726-8026-EA457BDDEC7C}" destId="{4CDED151-C803-4A64-BB99-77C22A680069}" srcOrd="0" destOrd="0" presId="urn:microsoft.com/office/officeart/2005/8/layout/pyramid1"/>
    <dgm:cxn modelId="{5CE57FE0-F5B5-453C-B3A6-6828CF12B5C4}" type="presParOf" srcId="{2FE172E5-C55B-4726-8026-EA457BDDEC7C}" destId="{3F60F4DC-2690-404C-803E-5B2AF435882A}" srcOrd="1" destOrd="0" presId="urn:microsoft.com/office/officeart/2005/8/layout/pyramid1"/>
    <dgm:cxn modelId="{CE1C676D-78A2-41E4-8FB4-8885DCDD187D}" type="presParOf" srcId="{EB6C356E-4124-45DC-8F08-0D5D441234F1}" destId="{13F3DF18-0E6D-4266-B4D3-167103F45973}" srcOrd="1" destOrd="0" presId="urn:microsoft.com/office/officeart/2005/8/layout/pyramid1"/>
    <dgm:cxn modelId="{55716F0E-E8D8-4CC0-AAC0-58231FA06BCD}" type="presParOf" srcId="{13F3DF18-0E6D-4266-B4D3-167103F45973}" destId="{31D341FF-B6E5-4F84-B610-540494656E48}" srcOrd="0" destOrd="0" presId="urn:microsoft.com/office/officeart/2005/8/layout/pyramid1"/>
    <dgm:cxn modelId="{02DDD54C-7EEB-44C9-BE40-C6884B6FF4B2}" type="presParOf" srcId="{13F3DF18-0E6D-4266-B4D3-167103F45973}" destId="{B49685B7-8A3C-412F-9F80-C27EB43DE643}" srcOrd="1" destOrd="0" presId="urn:microsoft.com/office/officeart/2005/8/layout/pyramid1"/>
    <dgm:cxn modelId="{DC871F6E-F6DC-475E-A377-A0F85B8D489C}" type="presParOf" srcId="{EB6C356E-4124-45DC-8F08-0D5D441234F1}" destId="{7276B909-6FBF-4F05-B33B-F7E5E8EE9972}" srcOrd="2" destOrd="0" presId="urn:microsoft.com/office/officeart/2005/8/layout/pyramid1"/>
    <dgm:cxn modelId="{014D693D-A29B-417A-AA4B-088DDE99E9F9}" type="presParOf" srcId="{7276B909-6FBF-4F05-B33B-F7E5E8EE9972}" destId="{23B6FE71-37E7-4A0A-B66E-C723F1ED97C5}" srcOrd="0" destOrd="0" presId="urn:microsoft.com/office/officeart/2005/8/layout/pyramid1"/>
    <dgm:cxn modelId="{FB21EA12-998E-4CED-A719-E8FF6FAA488C}" type="presParOf" srcId="{7276B909-6FBF-4F05-B33B-F7E5E8EE9972}" destId="{00485449-E899-40CF-9797-8DF2A4766ECE}" srcOrd="1" destOrd="0" presId="urn:microsoft.com/office/officeart/2005/8/layout/pyramid1"/>
    <dgm:cxn modelId="{8877C2BB-2878-4605-BFBF-C8D5497CA0B2}" type="presParOf" srcId="{EB6C356E-4124-45DC-8F08-0D5D441234F1}" destId="{A6E605B4-99BA-47FC-8E4F-917A7BA5A0A6}" srcOrd="3" destOrd="0" presId="urn:microsoft.com/office/officeart/2005/8/layout/pyramid1"/>
    <dgm:cxn modelId="{8A6A12E2-5EC8-4DD3-93C0-8C8B1A0710FD}" type="presParOf" srcId="{A6E605B4-99BA-47FC-8E4F-917A7BA5A0A6}" destId="{A0723B93-6759-4B32-BEE3-67099EFEE693}" srcOrd="0" destOrd="0" presId="urn:microsoft.com/office/officeart/2005/8/layout/pyramid1"/>
    <dgm:cxn modelId="{775B0271-2F3F-433A-93B6-6B1A57F0580C}" type="presParOf" srcId="{A6E605B4-99BA-47FC-8E4F-917A7BA5A0A6}" destId="{6B2E652E-F18C-4107-B1E3-B8CB7AFC9D35}" srcOrd="1" destOrd="0" presId="urn:microsoft.com/office/officeart/2005/8/layout/pyramid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CEA382-9176-47B9-B44C-F312E5858788}" type="doc">
      <dgm:prSet loTypeId="urn:microsoft.com/office/officeart/2008/layout/HalfCircleOrganizationChart" loCatId="hierarchy" qsTypeId="urn:microsoft.com/office/officeart/2005/8/quickstyle/simple1" qsCatId="simple" csTypeId="urn:microsoft.com/office/officeart/2005/8/colors/colorful5" csCatId="colorful" phldr="1"/>
      <dgm:spPr/>
      <dgm:t>
        <a:bodyPr/>
        <a:lstStyle/>
        <a:p>
          <a:endParaRPr lang="en-US"/>
        </a:p>
      </dgm:t>
    </dgm:pt>
    <dgm:pt modelId="{00FE5EC3-1B2B-4B02-82C2-C3DC4B4B4456}">
      <dgm:prSet phldrT="[Text]"/>
      <dgm:spPr/>
      <dgm:t>
        <a:bodyPr/>
        <a:lstStyle/>
        <a:p>
          <a:r>
            <a:rPr lang="en-US">
              <a:latin typeface="Segoe UI" panose="020B0502040204020203" pitchFamily="34" charset="0"/>
              <a:cs typeface="Segoe UI" panose="020B0502040204020203" pitchFamily="34" charset="0"/>
            </a:rPr>
            <a:t>Response Distrust</a:t>
          </a:r>
        </a:p>
      </dgm:t>
    </dgm:pt>
    <dgm:pt modelId="{BC0CBA12-8233-4717-98B6-FC6BF0D47ACD}" type="parTrans" cxnId="{7952349E-DA78-402F-A6DD-E9A6EB9F9903}">
      <dgm:prSet/>
      <dgm:spPr/>
      <dgm:t>
        <a:bodyPr/>
        <a:lstStyle/>
        <a:p>
          <a:endParaRPr lang="en-US"/>
        </a:p>
      </dgm:t>
    </dgm:pt>
    <dgm:pt modelId="{0FA4ABE4-28F7-4C8B-BAB3-E6DB804AAFC7}" type="sibTrans" cxnId="{7952349E-DA78-402F-A6DD-E9A6EB9F9903}">
      <dgm:prSet/>
      <dgm:spPr/>
      <dgm:t>
        <a:bodyPr/>
        <a:lstStyle/>
        <a:p>
          <a:endParaRPr lang="en-US"/>
        </a:p>
      </dgm:t>
    </dgm:pt>
    <dgm:pt modelId="{B2C0EBA6-3D0C-41AB-BF63-61AFE6DFD29D}">
      <dgm:prSet phldrT="[Text]"/>
      <dgm:spPr/>
      <dgm:t>
        <a:bodyPr/>
        <a:lstStyle/>
        <a:p>
          <a:r>
            <a:rPr lang="en-US">
              <a:latin typeface="Segoe UI" panose="020B0502040204020203" pitchFamily="34" charset="0"/>
              <a:cs typeface="Segoe UI" panose="020B0502040204020203" pitchFamily="34" charset="0"/>
            </a:rPr>
            <a:t>Broken, inaccurate resources</a:t>
          </a:r>
        </a:p>
      </dgm:t>
    </dgm:pt>
    <dgm:pt modelId="{245B4AAB-9392-4F3E-A4BB-49EBB1BE5759}" type="parTrans" cxnId="{AE4E973E-4B73-44C9-84C1-BF143548A8CC}">
      <dgm:prSet/>
      <dgm:spPr/>
      <dgm:t>
        <a:bodyPr/>
        <a:lstStyle/>
        <a:p>
          <a:endParaRPr lang="en-US"/>
        </a:p>
      </dgm:t>
    </dgm:pt>
    <dgm:pt modelId="{CF5ADA84-AB0B-4239-9C2D-7A6934E41DE1}" type="sibTrans" cxnId="{AE4E973E-4B73-44C9-84C1-BF143548A8CC}">
      <dgm:prSet/>
      <dgm:spPr/>
      <dgm:t>
        <a:bodyPr/>
        <a:lstStyle/>
        <a:p>
          <a:endParaRPr lang="en-US"/>
        </a:p>
      </dgm:t>
    </dgm:pt>
    <dgm:pt modelId="{FC144910-24BE-4431-AC9F-D4E51A6C8ED4}">
      <dgm:prSet phldrT="[Text]"/>
      <dgm:spPr/>
      <dgm:t>
        <a:bodyPr/>
        <a:lstStyle/>
        <a:p>
          <a:r>
            <a:rPr lang="en-US">
              <a:latin typeface="Segoe UI" panose="020B0502040204020203" pitchFamily="34" charset="0"/>
              <a:cs typeface="Segoe UI" panose="020B0502040204020203" pitchFamily="34" charset="0"/>
            </a:rPr>
            <a:t>Persistent response inaccuracies</a:t>
          </a:r>
        </a:p>
      </dgm:t>
    </dgm:pt>
    <dgm:pt modelId="{CE49A019-5EB2-46E6-8A8D-CF7358D8D59F}" type="parTrans" cxnId="{2C7354E5-5DCB-41C2-AA6C-DD89AAEE7753}">
      <dgm:prSet/>
      <dgm:spPr/>
      <dgm:t>
        <a:bodyPr/>
        <a:lstStyle/>
        <a:p>
          <a:endParaRPr lang="en-US"/>
        </a:p>
      </dgm:t>
    </dgm:pt>
    <dgm:pt modelId="{418A6973-73E2-4771-B607-7825530235E1}" type="sibTrans" cxnId="{2C7354E5-5DCB-41C2-AA6C-DD89AAEE7753}">
      <dgm:prSet/>
      <dgm:spPr/>
      <dgm:t>
        <a:bodyPr/>
        <a:lstStyle/>
        <a:p>
          <a:endParaRPr lang="en-US"/>
        </a:p>
      </dgm:t>
    </dgm:pt>
    <dgm:pt modelId="{6A95A418-744C-4B38-B382-CEA667AF24AD}">
      <dgm:prSet phldrT="[Text]"/>
      <dgm:spPr/>
      <dgm:t>
        <a:bodyPr/>
        <a:lstStyle/>
        <a:p>
          <a:r>
            <a:rPr lang="en-US">
              <a:latin typeface="Segoe UI" panose="020B0502040204020203" pitchFamily="34" charset="0"/>
              <a:cs typeface="Segoe UI" panose="020B0502040204020203" pitchFamily="34" charset="0"/>
            </a:rPr>
            <a:t>False confidence </a:t>
          </a:r>
        </a:p>
      </dgm:t>
    </dgm:pt>
    <dgm:pt modelId="{5AE98CF8-42AB-4B76-A0CF-8E01464040AA}" type="parTrans" cxnId="{F6B6F281-1C10-42FC-BA43-16EE0E09989A}">
      <dgm:prSet/>
      <dgm:spPr/>
      <dgm:t>
        <a:bodyPr/>
        <a:lstStyle/>
        <a:p>
          <a:endParaRPr lang="en-US"/>
        </a:p>
      </dgm:t>
    </dgm:pt>
    <dgm:pt modelId="{14173184-020F-4AD5-84A4-2AC9CD76925F}" type="sibTrans" cxnId="{F6B6F281-1C10-42FC-BA43-16EE0E09989A}">
      <dgm:prSet/>
      <dgm:spPr/>
      <dgm:t>
        <a:bodyPr/>
        <a:lstStyle/>
        <a:p>
          <a:endParaRPr lang="en-US"/>
        </a:p>
      </dgm:t>
    </dgm:pt>
    <dgm:pt modelId="{2653090F-7D50-4B47-B0D5-DABEA8CA224B}" type="pres">
      <dgm:prSet presAssocID="{B2CEA382-9176-47B9-B44C-F312E5858788}" presName="Name0" presStyleCnt="0">
        <dgm:presLayoutVars>
          <dgm:orgChart val="1"/>
          <dgm:chPref val="1"/>
          <dgm:dir/>
          <dgm:animOne val="branch"/>
          <dgm:animLvl val="lvl"/>
          <dgm:resizeHandles/>
        </dgm:presLayoutVars>
      </dgm:prSet>
      <dgm:spPr/>
    </dgm:pt>
    <dgm:pt modelId="{4CF26234-A8A6-4D1A-8DE7-FEF3C6070DA5}" type="pres">
      <dgm:prSet presAssocID="{00FE5EC3-1B2B-4B02-82C2-C3DC4B4B4456}" presName="hierRoot1" presStyleCnt="0">
        <dgm:presLayoutVars>
          <dgm:hierBranch val="init"/>
        </dgm:presLayoutVars>
      </dgm:prSet>
      <dgm:spPr/>
    </dgm:pt>
    <dgm:pt modelId="{28FC9418-12B8-47FA-8EB8-E75F11C5A18D}" type="pres">
      <dgm:prSet presAssocID="{00FE5EC3-1B2B-4B02-82C2-C3DC4B4B4456}" presName="rootComposite1" presStyleCnt="0"/>
      <dgm:spPr/>
    </dgm:pt>
    <dgm:pt modelId="{7A04069B-9E73-438C-84C3-C3EE9D03BFC1}" type="pres">
      <dgm:prSet presAssocID="{00FE5EC3-1B2B-4B02-82C2-C3DC4B4B4456}" presName="rootText1" presStyleLbl="alignAcc1" presStyleIdx="0" presStyleCnt="0">
        <dgm:presLayoutVars>
          <dgm:chPref val="3"/>
        </dgm:presLayoutVars>
      </dgm:prSet>
      <dgm:spPr/>
    </dgm:pt>
    <dgm:pt modelId="{1CB2C510-C2E8-46A0-8955-A1F0F3FF15D0}" type="pres">
      <dgm:prSet presAssocID="{00FE5EC3-1B2B-4B02-82C2-C3DC4B4B4456}" presName="topArc1" presStyleLbl="parChTrans1D1" presStyleIdx="0" presStyleCnt="8"/>
      <dgm:spPr/>
    </dgm:pt>
    <dgm:pt modelId="{C398C161-1F3B-4EBA-B069-2F776376E24B}" type="pres">
      <dgm:prSet presAssocID="{00FE5EC3-1B2B-4B02-82C2-C3DC4B4B4456}" presName="bottomArc1" presStyleLbl="parChTrans1D1" presStyleIdx="1" presStyleCnt="8"/>
      <dgm:spPr/>
    </dgm:pt>
    <dgm:pt modelId="{9F7B194F-61C2-43A3-ADBF-2F4905E309D4}" type="pres">
      <dgm:prSet presAssocID="{00FE5EC3-1B2B-4B02-82C2-C3DC4B4B4456}" presName="topConnNode1" presStyleLbl="node1" presStyleIdx="0" presStyleCnt="0"/>
      <dgm:spPr/>
    </dgm:pt>
    <dgm:pt modelId="{002934E1-768E-475D-88CE-5385C7270540}" type="pres">
      <dgm:prSet presAssocID="{00FE5EC3-1B2B-4B02-82C2-C3DC4B4B4456}" presName="hierChild2" presStyleCnt="0"/>
      <dgm:spPr/>
    </dgm:pt>
    <dgm:pt modelId="{CA502D48-9425-48AA-B9C4-8193B71EF4FF}" type="pres">
      <dgm:prSet presAssocID="{245B4AAB-9392-4F3E-A4BB-49EBB1BE5759}" presName="Name28" presStyleLbl="parChTrans1D2" presStyleIdx="0" presStyleCnt="3"/>
      <dgm:spPr/>
    </dgm:pt>
    <dgm:pt modelId="{CDFF7161-DA16-4709-888A-F9641FE4CE1B}" type="pres">
      <dgm:prSet presAssocID="{B2C0EBA6-3D0C-41AB-BF63-61AFE6DFD29D}" presName="hierRoot2" presStyleCnt="0">
        <dgm:presLayoutVars>
          <dgm:hierBranch val="init"/>
        </dgm:presLayoutVars>
      </dgm:prSet>
      <dgm:spPr/>
    </dgm:pt>
    <dgm:pt modelId="{D0FB2B96-F1A9-400E-BC70-1ACA16F6E645}" type="pres">
      <dgm:prSet presAssocID="{B2C0EBA6-3D0C-41AB-BF63-61AFE6DFD29D}" presName="rootComposite2" presStyleCnt="0"/>
      <dgm:spPr/>
    </dgm:pt>
    <dgm:pt modelId="{A5BE2C56-82E2-4C3D-915D-9123D321AE39}" type="pres">
      <dgm:prSet presAssocID="{B2C0EBA6-3D0C-41AB-BF63-61AFE6DFD29D}" presName="rootText2" presStyleLbl="alignAcc1" presStyleIdx="0" presStyleCnt="0">
        <dgm:presLayoutVars>
          <dgm:chPref val="3"/>
        </dgm:presLayoutVars>
      </dgm:prSet>
      <dgm:spPr/>
    </dgm:pt>
    <dgm:pt modelId="{635FA0C8-4515-4E60-9171-282DC86591B2}" type="pres">
      <dgm:prSet presAssocID="{B2C0EBA6-3D0C-41AB-BF63-61AFE6DFD29D}" presName="topArc2" presStyleLbl="parChTrans1D1" presStyleIdx="2" presStyleCnt="8"/>
      <dgm:spPr/>
    </dgm:pt>
    <dgm:pt modelId="{CE62934B-43DA-46F9-8A13-00D331A3424A}" type="pres">
      <dgm:prSet presAssocID="{B2C0EBA6-3D0C-41AB-BF63-61AFE6DFD29D}" presName="bottomArc2" presStyleLbl="parChTrans1D1" presStyleIdx="3" presStyleCnt="8"/>
      <dgm:spPr/>
    </dgm:pt>
    <dgm:pt modelId="{428DC2CC-71DA-4DE5-B0D9-D99D930DC518}" type="pres">
      <dgm:prSet presAssocID="{B2C0EBA6-3D0C-41AB-BF63-61AFE6DFD29D}" presName="topConnNode2" presStyleLbl="node2" presStyleIdx="0" presStyleCnt="0"/>
      <dgm:spPr/>
    </dgm:pt>
    <dgm:pt modelId="{26D1F1F3-70AB-4B23-B79D-EDF1A0C34ED5}" type="pres">
      <dgm:prSet presAssocID="{B2C0EBA6-3D0C-41AB-BF63-61AFE6DFD29D}" presName="hierChild4" presStyleCnt="0"/>
      <dgm:spPr/>
    </dgm:pt>
    <dgm:pt modelId="{A3F97F1E-80E6-4A2A-B286-10A462ACDBCE}" type="pres">
      <dgm:prSet presAssocID="{B2C0EBA6-3D0C-41AB-BF63-61AFE6DFD29D}" presName="hierChild5" presStyleCnt="0"/>
      <dgm:spPr/>
    </dgm:pt>
    <dgm:pt modelId="{CEDA2B22-C315-4292-BED0-CB969B0942D5}" type="pres">
      <dgm:prSet presAssocID="{CE49A019-5EB2-46E6-8A8D-CF7358D8D59F}" presName="Name28" presStyleLbl="parChTrans1D2" presStyleIdx="1" presStyleCnt="3"/>
      <dgm:spPr/>
    </dgm:pt>
    <dgm:pt modelId="{D64ECFA6-2E44-46D7-A887-B4BE5CF29C02}" type="pres">
      <dgm:prSet presAssocID="{FC144910-24BE-4431-AC9F-D4E51A6C8ED4}" presName="hierRoot2" presStyleCnt="0">
        <dgm:presLayoutVars>
          <dgm:hierBranch val="init"/>
        </dgm:presLayoutVars>
      </dgm:prSet>
      <dgm:spPr/>
    </dgm:pt>
    <dgm:pt modelId="{93583B0E-583E-464B-841C-758A6F0A3E37}" type="pres">
      <dgm:prSet presAssocID="{FC144910-24BE-4431-AC9F-D4E51A6C8ED4}" presName="rootComposite2" presStyleCnt="0"/>
      <dgm:spPr/>
    </dgm:pt>
    <dgm:pt modelId="{570627A5-C227-460A-9D17-9C75811C041E}" type="pres">
      <dgm:prSet presAssocID="{FC144910-24BE-4431-AC9F-D4E51A6C8ED4}" presName="rootText2" presStyleLbl="alignAcc1" presStyleIdx="0" presStyleCnt="0">
        <dgm:presLayoutVars>
          <dgm:chPref val="3"/>
        </dgm:presLayoutVars>
      </dgm:prSet>
      <dgm:spPr/>
    </dgm:pt>
    <dgm:pt modelId="{8D4C3B50-926D-4432-8FE6-BCBF66D61816}" type="pres">
      <dgm:prSet presAssocID="{FC144910-24BE-4431-AC9F-D4E51A6C8ED4}" presName="topArc2" presStyleLbl="parChTrans1D1" presStyleIdx="4" presStyleCnt="8"/>
      <dgm:spPr/>
    </dgm:pt>
    <dgm:pt modelId="{B062C36F-4211-47FF-8384-8007ABA68C5E}" type="pres">
      <dgm:prSet presAssocID="{FC144910-24BE-4431-AC9F-D4E51A6C8ED4}" presName="bottomArc2" presStyleLbl="parChTrans1D1" presStyleIdx="5" presStyleCnt="8"/>
      <dgm:spPr/>
    </dgm:pt>
    <dgm:pt modelId="{3B223D9B-A29F-4F52-9DE0-A4DF3A224359}" type="pres">
      <dgm:prSet presAssocID="{FC144910-24BE-4431-AC9F-D4E51A6C8ED4}" presName="topConnNode2" presStyleLbl="node2" presStyleIdx="0" presStyleCnt="0"/>
      <dgm:spPr/>
    </dgm:pt>
    <dgm:pt modelId="{DA8CEA22-1571-44B4-9599-826A807E2E8B}" type="pres">
      <dgm:prSet presAssocID="{FC144910-24BE-4431-AC9F-D4E51A6C8ED4}" presName="hierChild4" presStyleCnt="0"/>
      <dgm:spPr/>
    </dgm:pt>
    <dgm:pt modelId="{EB767729-4C6D-4937-A3B9-DC1E74E78941}" type="pres">
      <dgm:prSet presAssocID="{FC144910-24BE-4431-AC9F-D4E51A6C8ED4}" presName="hierChild5" presStyleCnt="0"/>
      <dgm:spPr/>
    </dgm:pt>
    <dgm:pt modelId="{3678528E-F78D-41E4-9CB2-BC2DE2920D9C}" type="pres">
      <dgm:prSet presAssocID="{5AE98CF8-42AB-4B76-A0CF-8E01464040AA}" presName="Name28" presStyleLbl="parChTrans1D2" presStyleIdx="2" presStyleCnt="3"/>
      <dgm:spPr/>
    </dgm:pt>
    <dgm:pt modelId="{CDD03ED5-2A2A-4F7B-AEB5-F47376B1EF7F}" type="pres">
      <dgm:prSet presAssocID="{6A95A418-744C-4B38-B382-CEA667AF24AD}" presName="hierRoot2" presStyleCnt="0">
        <dgm:presLayoutVars>
          <dgm:hierBranch val="init"/>
        </dgm:presLayoutVars>
      </dgm:prSet>
      <dgm:spPr/>
    </dgm:pt>
    <dgm:pt modelId="{CB4BFAFE-DD53-466E-A0B4-3D8D6FA5EC92}" type="pres">
      <dgm:prSet presAssocID="{6A95A418-744C-4B38-B382-CEA667AF24AD}" presName="rootComposite2" presStyleCnt="0"/>
      <dgm:spPr/>
    </dgm:pt>
    <dgm:pt modelId="{B32B9234-0190-4204-9D33-1CFF870D7315}" type="pres">
      <dgm:prSet presAssocID="{6A95A418-744C-4B38-B382-CEA667AF24AD}" presName="rootText2" presStyleLbl="alignAcc1" presStyleIdx="0" presStyleCnt="0">
        <dgm:presLayoutVars>
          <dgm:chPref val="3"/>
        </dgm:presLayoutVars>
      </dgm:prSet>
      <dgm:spPr/>
    </dgm:pt>
    <dgm:pt modelId="{E4108F12-3AEF-4815-B9B5-64D0BC46E9E2}" type="pres">
      <dgm:prSet presAssocID="{6A95A418-744C-4B38-B382-CEA667AF24AD}" presName="topArc2" presStyleLbl="parChTrans1D1" presStyleIdx="6" presStyleCnt="8"/>
      <dgm:spPr/>
    </dgm:pt>
    <dgm:pt modelId="{81AFDBDF-008B-47B3-9E56-F06080DC893E}" type="pres">
      <dgm:prSet presAssocID="{6A95A418-744C-4B38-B382-CEA667AF24AD}" presName="bottomArc2" presStyleLbl="parChTrans1D1" presStyleIdx="7" presStyleCnt="8"/>
      <dgm:spPr/>
    </dgm:pt>
    <dgm:pt modelId="{9F499293-2337-4DE9-B127-131D9C2CF6B9}" type="pres">
      <dgm:prSet presAssocID="{6A95A418-744C-4B38-B382-CEA667AF24AD}" presName="topConnNode2" presStyleLbl="node2" presStyleIdx="0" presStyleCnt="0"/>
      <dgm:spPr/>
    </dgm:pt>
    <dgm:pt modelId="{6C67DD1E-DF87-4172-A600-E6023F29059B}" type="pres">
      <dgm:prSet presAssocID="{6A95A418-744C-4B38-B382-CEA667AF24AD}" presName="hierChild4" presStyleCnt="0"/>
      <dgm:spPr/>
    </dgm:pt>
    <dgm:pt modelId="{FC56E005-E301-4208-BFF1-1C2D8F483D90}" type="pres">
      <dgm:prSet presAssocID="{6A95A418-744C-4B38-B382-CEA667AF24AD}" presName="hierChild5" presStyleCnt="0"/>
      <dgm:spPr/>
    </dgm:pt>
    <dgm:pt modelId="{86AF470C-016C-419E-A228-641D2D188E53}" type="pres">
      <dgm:prSet presAssocID="{00FE5EC3-1B2B-4B02-82C2-C3DC4B4B4456}" presName="hierChild3" presStyleCnt="0"/>
      <dgm:spPr/>
    </dgm:pt>
  </dgm:ptLst>
  <dgm:cxnLst>
    <dgm:cxn modelId="{F363A202-F022-4FC6-AE9B-D2E6C22AA689}" type="presOf" srcId="{6A95A418-744C-4B38-B382-CEA667AF24AD}" destId="{B32B9234-0190-4204-9D33-1CFF870D7315}" srcOrd="0" destOrd="0" presId="urn:microsoft.com/office/officeart/2008/layout/HalfCircleOrganizationChart"/>
    <dgm:cxn modelId="{F973E72A-835E-478C-A1D1-799EB4491A1B}" type="presOf" srcId="{5AE98CF8-42AB-4B76-A0CF-8E01464040AA}" destId="{3678528E-F78D-41E4-9CB2-BC2DE2920D9C}" srcOrd="0" destOrd="0" presId="urn:microsoft.com/office/officeart/2008/layout/HalfCircleOrganizationChart"/>
    <dgm:cxn modelId="{338C0F35-5133-4B64-B7D3-92FA2D561A4F}" type="presOf" srcId="{00FE5EC3-1B2B-4B02-82C2-C3DC4B4B4456}" destId="{7A04069B-9E73-438C-84C3-C3EE9D03BFC1}" srcOrd="0" destOrd="0" presId="urn:microsoft.com/office/officeart/2008/layout/HalfCircleOrganizationChart"/>
    <dgm:cxn modelId="{AE4E973E-4B73-44C9-84C1-BF143548A8CC}" srcId="{00FE5EC3-1B2B-4B02-82C2-C3DC4B4B4456}" destId="{B2C0EBA6-3D0C-41AB-BF63-61AFE6DFD29D}" srcOrd="0" destOrd="0" parTransId="{245B4AAB-9392-4F3E-A4BB-49EBB1BE5759}" sibTransId="{CF5ADA84-AB0B-4239-9C2D-7A6934E41DE1}"/>
    <dgm:cxn modelId="{D203836D-B5FF-4ECB-B9BF-314C9F6B91BD}" type="presOf" srcId="{6A95A418-744C-4B38-B382-CEA667AF24AD}" destId="{9F499293-2337-4DE9-B127-131D9C2CF6B9}" srcOrd="1" destOrd="0" presId="urn:microsoft.com/office/officeart/2008/layout/HalfCircleOrganizationChart"/>
    <dgm:cxn modelId="{6D59856F-527D-4CDA-BFBC-95A62483D970}" type="presOf" srcId="{FC144910-24BE-4431-AC9F-D4E51A6C8ED4}" destId="{570627A5-C227-460A-9D17-9C75811C041E}" srcOrd="0" destOrd="0" presId="urn:microsoft.com/office/officeart/2008/layout/HalfCircleOrganizationChart"/>
    <dgm:cxn modelId="{785CA079-96E9-4CD2-A237-0712CCA54439}" type="presOf" srcId="{B2C0EBA6-3D0C-41AB-BF63-61AFE6DFD29D}" destId="{428DC2CC-71DA-4DE5-B0D9-D99D930DC518}" srcOrd="1" destOrd="0" presId="urn:microsoft.com/office/officeart/2008/layout/HalfCircleOrganizationChart"/>
    <dgm:cxn modelId="{F6B6F281-1C10-42FC-BA43-16EE0E09989A}" srcId="{00FE5EC3-1B2B-4B02-82C2-C3DC4B4B4456}" destId="{6A95A418-744C-4B38-B382-CEA667AF24AD}" srcOrd="2" destOrd="0" parTransId="{5AE98CF8-42AB-4B76-A0CF-8E01464040AA}" sibTransId="{14173184-020F-4AD5-84A4-2AC9CD76925F}"/>
    <dgm:cxn modelId="{7952349E-DA78-402F-A6DD-E9A6EB9F9903}" srcId="{B2CEA382-9176-47B9-B44C-F312E5858788}" destId="{00FE5EC3-1B2B-4B02-82C2-C3DC4B4B4456}" srcOrd="0" destOrd="0" parTransId="{BC0CBA12-8233-4717-98B6-FC6BF0D47ACD}" sibTransId="{0FA4ABE4-28F7-4C8B-BAB3-E6DB804AAFC7}"/>
    <dgm:cxn modelId="{37A06DAE-E218-46DD-9A71-6471E81FDADC}" type="presOf" srcId="{B2C0EBA6-3D0C-41AB-BF63-61AFE6DFD29D}" destId="{A5BE2C56-82E2-4C3D-915D-9123D321AE39}" srcOrd="0" destOrd="0" presId="urn:microsoft.com/office/officeart/2008/layout/HalfCircleOrganizationChart"/>
    <dgm:cxn modelId="{026E6FB3-29B3-4DE9-A6C3-A4DE0CCA38CE}" type="presOf" srcId="{CE49A019-5EB2-46E6-8A8D-CF7358D8D59F}" destId="{CEDA2B22-C315-4292-BED0-CB969B0942D5}" srcOrd="0" destOrd="0" presId="urn:microsoft.com/office/officeart/2008/layout/HalfCircleOrganizationChart"/>
    <dgm:cxn modelId="{307F9EBE-0EF5-49ED-B3DA-528AA239FFDC}" type="presOf" srcId="{FC144910-24BE-4431-AC9F-D4E51A6C8ED4}" destId="{3B223D9B-A29F-4F52-9DE0-A4DF3A224359}" srcOrd="1" destOrd="0" presId="urn:microsoft.com/office/officeart/2008/layout/HalfCircleOrganizationChart"/>
    <dgm:cxn modelId="{2C7354E5-5DCB-41C2-AA6C-DD89AAEE7753}" srcId="{00FE5EC3-1B2B-4B02-82C2-C3DC4B4B4456}" destId="{FC144910-24BE-4431-AC9F-D4E51A6C8ED4}" srcOrd="1" destOrd="0" parTransId="{CE49A019-5EB2-46E6-8A8D-CF7358D8D59F}" sibTransId="{418A6973-73E2-4771-B607-7825530235E1}"/>
    <dgm:cxn modelId="{F46A68F3-973C-4D00-8AF8-10FF03F22754}" type="presOf" srcId="{245B4AAB-9392-4F3E-A4BB-49EBB1BE5759}" destId="{CA502D48-9425-48AA-B9C4-8193B71EF4FF}" srcOrd="0" destOrd="0" presId="urn:microsoft.com/office/officeart/2008/layout/HalfCircleOrganizationChart"/>
    <dgm:cxn modelId="{CA23B2F7-1841-48F9-BFCF-BD747B565F6D}" type="presOf" srcId="{00FE5EC3-1B2B-4B02-82C2-C3DC4B4B4456}" destId="{9F7B194F-61C2-43A3-ADBF-2F4905E309D4}" srcOrd="1" destOrd="0" presId="urn:microsoft.com/office/officeart/2008/layout/HalfCircleOrganizationChart"/>
    <dgm:cxn modelId="{77DEFDF9-C74C-456A-9F21-9D0F764FD381}" type="presOf" srcId="{B2CEA382-9176-47B9-B44C-F312E5858788}" destId="{2653090F-7D50-4B47-B0D5-DABEA8CA224B}" srcOrd="0" destOrd="0" presId="urn:microsoft.com/office/officeart/2008/layout/HalfCircleOrganizationChart"/>
    <dgm:cxn modelId="{C847500A-A70B-41E9-A871-4B709E63056A}" type="presParOf" srcId="{2653090F-7D50-4B47-B0D5-DABEA8CA224B}" destId="{4CF26234-A8A6-4D1A-8DE7-FEF3C6070DA5}" srcOrd="0" destOrd="0" presId="urn:microsoft.com/office/officeart/2008/layout/HalfCircleOrganizationChart"/>
    <dgm:cxn modelId="{0319C633-3E8A-4974-BA21-755FDC22159E}" type="presParOf" srcId="{4CF26234-A8A6-4D1A-8DE7-FEF3C6070DA5}" destId="{28FC9418-12B8-47FA-8EB8-E75F11C5A18D}" srcOrd="0" destOrd="0" presId="urn:microsoft.com/office/officeart/2008/layout/HalfCircleOrganizationChart"/>
    <dgm:cxn modelId="{189063C3-8AA4-4AFF-9924-B85C65D1E11A}" type="presParOf" srcId="{28FC9418-12B8-47FA-8EB8-E75F11C5A18D}" destId="{7A04069B-9E73-438C-84C3-C3EE9D03BFC1}" srcOrd="0" destOrd="0" presId="urn:microsoft.com/office/officeart/2008/layout/HalfCircleOrganizationChart"/>
    <dgm:cxn modelId="{E31217B4-DE1A-4D9D-8634-69B4A2D95688}" type="presParOf" srcId="{28FC9418-12B8-47FA-8EB8-E75F11C5A18D}" destId="{1CB2C510-C2E8-46A0-8955-A1F0F3FF15D0}" srcOrd="1" destOrd="0" presId="urn:microsoft.com/office/officeart/2008/layout/HalfCircleOrganizationChart"/>
    <dgm:cxn modelId="{61A3968F-8F9A-4F8D-86D0-CCBB848C3287}" type="presParOf" srcId="{28FC9418-12B8-47FA-8EB8-E75F11C5A18D}" destId="{C398C161-1F3B-4EBA-B069-2F776376E24B}" srcOrd="2" destOrd="0" presId="urn:microsoft.com/office/officeart/2008/layout/HalfCircleOrganizationChart"/>
    <dgm:cxn modelId="{8558538F-B91C-4A6F-B161-4FA82A58B2BC}" type="presParOf" srcId="{28FC9418-12B8-47FA-8EB8-E75F11C5A18D}" destId="{9F7B194F-61C2-43A3-ADBF-2F4905E309D4}" srcOrd="3" destOrd="0" presId="urn:microsoft.com/office/officeart/2008/layout/HalfCircleOrganizationChart"/>
    <dgm:cxn modelId="{75F11467-F640-47A4-B20C-4D4150F7C529}" type="presParOf" srcId="{4CF26234-A8A6-4D1A-8DE7-FEF3C6070DA5}" destId="{002934E1-768E-475D-88CE-5385C7270540}" srcOrd="1" destOrd="0" presId="urn:microsoft.com/office/officeart/2008/layout/HalfCircleOrganizationChart"/>
    <dgm:cxn modelId="{A7A87AC9-BDA6-4F00-856C-B9E8A3DF500D}" type="presParOf" srcId="{002934E1-768E-475D-88CE-5385C7270540}" destId="{CA502D48-9425-48AA-B9C4-8193B71EF4FF}" srcOrd="0" destOrd="0" presId="urn:microsoft.com/office/officeart/2008/layout/HalfCircleOrganizationChart"/>
    <dgm:cxn modelId="{6391A182-4213-4C98-9B11-5BB4B2353C91}" type="presParOf" srcId="{002934E1-768E-475D-88CE-5385C7270540}" destId="{CDFF7161-DA16-4709-888A-F9641FE4CE1B}" srcOrd="1" destOrd="0" presId="urn:microsoft.com/office/officeart/2008/layout/HalfCircleOrganizationChart"/>
    <dgm:cxn modelId="{35CD8749-DD3C-4C98-BA8A-51DBDD93DDC6}" type="presParOf" srcId="{CDFF7161-DA16-4709-888A-F9641FE4CE1B}" destId="{D0FB2B96-F1A9-400E-BC70-1ACA16F6E645}" srcOrd="0" destOrd="0" presId="urn:microsoft.com/office/officeart/2008/layout/HalfCircleOrganizationChart"/>
    <dgm:cxn modelId="{1AF8B2E6-507B-4DC9-BE56-BEFA7E52AB52}" type="presParOf" srcId="{D0FB2B96-F1A9-400E-BC70-1ACA16F6E645}" destId="{A5BE2C56-82E2-4C3D-915D-9123D321AE39}" srcOrd="0" destOrd="0" presId="urn:microsoft.com/office/officeart/2008/layout/HalfCircleOrganizationChart"/>
    <dgm:cxn modelId="{0EEEA0AA-624F-4684-B6E1-E3D33FD4CF2C}" type="presParOf" srcId="{D0FB2B96-F1A9-400E-BC70-1ACA16F6E645}" destId="{635FA0C8-4515-4E60-9171-282DC86591B2}" srcOrd="1" destOrd="0" presId="urn:microsoft.com/office/officeart/2008/layout/HalfCircleOrganizationChart"/>
    <dgm:cxn modelId="{DE0C90A3-1BE5-43BE-818F-6DB7917F5667}" type="presParOf" srcId="{D0FB2B96-F1A9-400E-BC70-1ACA16F6E645}" destId="{CE62934B-43DA-46F9-8A13-00D331A3424A}" srcOrd="2" destOrd="0" presId="urn:microsoft.com/office/officeart/2008/layout/HalfCircleOrganizationChart"/>
    <dgm:cxn modelId="{4420E428-FCAB-4F1F-9C87-67310D15CF57}" type="presParOf" srcId="{D0FB2B96-F1A9-400E-BC70-1ACA16F6E645}" destId="{428DC2CC-71DA-4DE5-B0D9-D99D930DC518}" srcOrd="3" destOrd="0" presId="urn:microsoft.com/office/officeart/2008/layout/HalfCircleOrganizationChart"/>
    <dgm:cxn modelId="{6CCE399C-91D1-4A30-8492-4A442E297783}" type="presParOf" srcId="{CDFF7161-DA16-4709-888A-F9641FE4CE1B}" destId="{26D1F1F3-70AB-4B23-B79D-EDF1A0C34ED5}" srcOrd="1" destOrd="0" presId="urn:microsoft.com/office/officeart/2008/layout/HalfCircleOrganizationChart"/>
    <dgm:cxn modelId="{652B9B04-D61D-4829-A27D-B76DEA7AB951}" type="presParOf" srcId="{CDFF7161-DA16-4709-888A-F9641FE4CE1B}" destId="{A3F97F1E-80E6-4A2A-B286-10A462ACDBCE}" srcOrd="2" destOrd="0" presId="urn:microsoft.com/office/officeart/2008/layout/HalfCircleOrganizationChart"/>
    <dgm:cxn modelId="{B023C3BE-EC86-4A48-80D2-86E500775FDC}" type="presParOf" srcId="{002934E1-768E-475D-88CE-5385C7270540}" destId="{CEDA2B22-C315-4292-BED0-CB969B0942D5}" srcOrd="2" destOrd="0" presId="urn:microsoft.com/office/officeart/2008/layout/HalfCircleOrganizationChart"/>
    <dgm:cxn modelId="{BA03DFC0-F84E-4734-BAC3-6F69CEBE9112}" type="presParOf" srcId="{002934E1-768E-475D-88CE-5385C7270540}" destId="{D64ECFA6-2E44-46D7-A887-B4BE5CF29C02}" srcOrd="3" destOrd="0" presId="urn:microsoft.com/office/officeart/2008/layout/HalfCircleOrganizationChart"/>
    <dgm:cxn modelId="{7B1D3F24-EF80-40EE-A60B-C767F7BB3704}" type="presParOf" srcId="{D64ECFA6-2E44-46D7-A887-B4BE5CF29C02}" destId="{93583B0E-583E-464B-841C-758A6F0A3E37}" srcOrd="0" destOrd="0" presId="urn:microsoft.com/office/officeart/2008/layout/HalfCircleOrganizationChart"/>
    <dgm:cxn modelId="{46774B22-490E-43E9-B066-DAA4E2B15957}" type="presParOf" srcId="{93583B0E-583E-464B-841C-758A6F0A3E37}" destId="{570627A5-C227-460A-9D17-9C75811C041E}" srcOrd="0" destOrd="0" presId="urn:microsoft.com/office/officeart/2008/layout/HalfCircleOrganizationChart"/>
    <dgm:cxn modelId="{E2904693-FACA-4542-82CA-4191D6D00D04}" type="presParOf" srcId="{93583B0E-583E-464B-841C-758A6F0A3E37}" destId="{8D4C3B50-926D-4432-8FE6-BCBF66D61816}" srcOrd="1" destOrd="0" presId="urn:microsoft.com/office/officeart/2008/layout/HalfCircleOrganizationChart"/>
    <dgm:cxn modelId="{A8679525-9649-421B-B587-F338C3884CC1}" type="presParOf" srcId="{93583B0E-583E-464B-841C-758A6F0A3E37}" destId="{B062C36F-4211-47FF-8384-8007ABA68C5E}" srcOrd="2" destOrd="0" presId="urn:microsoft.com/office/officeart/2008/layout/HalfCircleOrganizationChart"/>
    <dgm:cxn modelId="{0F1F9A13-8DB6-4659-A719-5E5F7CD81289}" type="presParOf" srcId="{93583B0E-583E-464B-841C-758A6F0A3E37}" destId="{3B223D9B-A29F-4F52-9DE0-A4DF3A224359}" srcOrd="3" destOrd="0" presId="urn:microsoft.com/office/officeart/2008/layout/HalfCircleOrganizationChart"/>
    <dgm:cxn modelId="{98F99A77-5F6D-460F-82A9-FFFFD07C2C4C}" type="presParOf" srcId="{D64ECFA6-2E44-46D7-A887-B4BE5CF29C02}" destId="{DA8CEA22-1571-44B4-9599-826A807E2E8B}" srcOrd="1" destOrd="0" presId="urn:microsoft.com/office/officeart/2008/layout/HalfCircleOrganizationChart"/>
    <dgm:cxn modelId="{431AFD94-FD78-4C16-B2F9-2FAC199E5372}" type="presParOf" srcId="{D64ECFA6-2E44-46D7-A887-B4BE5CF29C02}" destId="{EB767729-4C6D-4937-A3B9-DC1E74E78941}" srcOrd="2" destOrd="0" presId="urn:microsoft.com/office/officeart/2008/layout/HalfCircleOrganizationChart"/>
    <dgm:cxn modelId="{89E9875B-E141-4BB8-80BA-228D3B6026A9}" type="presParOf" srcId="{002934E1-768E-475D-88CE-5385C7270540}" destId="{3678528E-F78D-41E4-9CB2-BC2DE2920D9C}" srcOrd="4" destOrd="0" presId="urn:microsoft.com/office/officeart/2008/layout/HalfCircleOrganizationChart"/>
    <dgm:cxn modelId="{09BD4FF3-C2B9-4560-A7A9-BF69B5BE9E34}" type="presParOf" srcId="{002934E1-768E-475D-88CE-5385C7270540}" destId="{CDD03ED5-2A2A-4F7B-AEB5-F47376B1EF7F}" srcOrd="5" destOrd="0" presId="urn:microsoft.com/office/officeart/2008/layout/HalfCircleOrganizationChart"/>
    <dgm:cxn modelId="{1F9508C3-E973-4CE0-BE61-8DB52C651AED}" type="presParOf" srcId="{CDD03ED5-2A2A-4F7B-AEB5-F47376B1EF7F}" destId="{CB4BFAFE-DD53-466E-A0B4-3D8D6FA5EC92}" srcOrd="0" destOrd="0" presId="urn:microsoft.com/office/officeart/2008/layout/HalfCircleOrganizationChart"/>
    <dgm:cxn modelId="{614FF424-D2C9-4ABA-9A1A-A6D87E0592BA}" type="presParOf" srcId="{CB4BFAFE-DD53-466E-A0B4-3D8D6FA5EC92}" destId="{B32B9234-0190-4204-9D33-1CFF870D7315}" srcOrd="0" destOrd="0" presId="urn:microsoft.com/office/officeart/2008/layout/HalfCircleOrganizationChart"/>
    <dgm:cxn modelId="{C2EA68EF-4A64-4AF4-A20A-E13903CECE82}" type="presParOf" srcId="{CB4BFAFE-DD53-466E-A0B4-3D8D6FA5EC92}" destId="{E4108F12-3AEF-4815-B9B5-64D0BC46E9E2}" srcOrd="1" destOrd="0" presId="urn:microsoft.com/office/officeart/2008/layout/HalfCircleOrganizationChart"/>
    <dgm:cxn modelId="{9AB12D84-34B8-4C2A-86B6-EEFCA52C2239}" type="presParOf" srcId="{CB4BFAFE-DD53-466E-A0B4-3D8D6FA5EC92}" destId="{81AFDBDF-008B-47B3-9E56-F06080DC893E}" srcOrd="2" destOrd="0" presId="urn:microsoft.com/office/officeart/2008/layout/HalfCircleOrganizationChart"/>
    <dgm:cxn modelId="{8E1CD091-FE2A-4B9E-BB5D-CA41E85DCF17}" type="presParOf" srcId="{CB4BFAFE-DD53-466E-A0B4-3D8D6FA5EC92}" destId="{9F499293-2337-4DE9-B127-131D9C2CF6B9}" srcOrd="3" destOrd="0" presId="urn:microsoft.com/office/officeart/2008/layout/HalfCircleOrganizationChart"/>
    <dgm:cxn modelId="{2507A3C2-23C9-4FAF-83C5-07E3B8BF93F6}" type="presParOf" srcId="{CDD03ED5-2A2A-4F7B-AEB5-F47376B1EF7F}" destId="{6C67DD1E-DF87-4172-A600-E6023F29059B}" srcOrd="1" destOrd="0" presId="urn:microsoft.com/office/officeart/2008/layout/HalfCircleOrganizationChart"/>
    <dgm:cxn modelId="{801F1B1D-95C6-4E6A-B452-DD9B0DD795A6}" type="presParOf" srcId="{CDD03ED5-2A2A-4F7B-AEB5-F47376B1EF7F}" destId="{FC56E005-E301-4208-BFF1-1C2D8F483D90}" srcOrd="2" destOrd="0" presId="urn:microsoft.com/office/officeart/2008/layout/HalfCircleOrganizationChart"/>
    <dgm:cxn modelId="{1FBEF92B-6107-497F-B139-C3C78CF82AE5}" type="presParOf" srcId="{4CF26234-A8A6-4D1A-8DE7-FEF3C6070DA5}" destId="{86AF470C-016C-419E-A228-641D2D188E53}"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DED151-C803-4A64-BB99-77C22A680069}">
      <dsp:nvSpPr>
        <dsp:cNvPr id="0" name=""/>
        <dsp:cNvSpPr/>
      </dsp:nvSpPr>
      <dsp:spPr>
        <a:xfrm>
          <a:off x="1826024" y="0"/>
          <a:ext cx="1217349" cy="949604"/>
        </a:xfrm>
        <a:prstGeom prst="trapezoid">
          <a:avLst>
            <a:gd name="adj" fmla="val 64098"/>
          </a:avLst>
        </a:prstGeom>
        <a:solidFill>
          <a:srgbClr val="66AC64"/>
        </a:solidFill>
        <a:ln w="381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tx1"/>
            </a:solidFill>
            <a:latin typeface="Segoe UI" panose="020B0502040204020203" pitchFamily="34" charset="0"/>
            <a:cs typeface="Segoe UI" panose="020B0502040204020203" pitchFamily="34" charset="0"/>
          </a:endParaRPr>
        </a:p>
      </dsp:txBody>
      <dsp:txXfrm>
        <a:off x="1826024" y="0"/>
        <a:ext cx="1217349" cy="949604"/>
      </dsp:txXfrm>
    </dsp:sp>
    <dsp:sp modelId="{31D341FF-B6E5-4F84-B610-540494656E48}">
      <dsp:nvSpPr>
        <dsp:cNvPr id="0" name=""/>
        <dsp:cNvSpPr/>
      </dsp:nvSpPr>
      <dsp:spPr>
        <a:xfrm>
          <a:off x="1217349" y="949604"/>
          <a:ext cx="2434698" cy="949604"/>
        </a:xfrm>
        <a:prstGeom prst="trapezoid">
          <a:avLst>
            <a:gd name="adj" fmla="val 64098"/>
          </a:avLst>
        </a:prstGeom>
        <a:solidFill>
          <a:srgbClr val="5C9277"/>
        </a:solidFill>
        <a:ln w="381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Segoe UI" panose="020B0502040204020203" pitchFamily="34" charset="0"/>
              <a:cs typeface="Segoe UI" panose="020B0502040204020203" pitchFamily="34" charset="0"/>
            </a:rPr>
            <a:t>USEFUL</a:t>
          </a:r>
        </a:p>
      </dsp:txBody>
      <dsp:txXfrm>
        <a:off x="1643421" y="949604"/>
        <a:ext cx="1582554" cy="949604"/>
      </dsp:txXfrm>
    </dsp:sp>
    <dsp:sp modelId="{23B6FE71-37E7-4A0A-B66E-C723F1ED97C5}">
      <dsp:nvSpPr>
        <dsp:cNvPr id="0" name=""/>
        <dsp:cNvSpPr/>
      </dsp:nvSpPr>
      <dsp:spPr>
        <a:xfrm>
          <a:off x="608674" y="1899208"/>
          <a:ext cx="3652048" cy="949604"/>
        </a:xfrm>
        <a:prstGeom prst="trapezoid">
          <a:avLst>
            <a:gd name="adj" fmla="val 64098"/>
          </a:avLst>
        </a:prstGeom>
        <a:solidFill>
          <a:srgbClr val="52768B"/>
        </a:solidFill>
        <a:ln w="381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Segoe UI" panose="020B0502040204020203" pitchFamily="34" charset="0"/>
              <a:cs typeface="Segoe UI" panose="020B0502040204020203" pitchFamily="34" charset="0"/>
            </a:rPr>
            <a:t>VALID</a:t>
          </a:r>
        </a:p>
      </dsp:txBody>
      <dsp:txXfrm>
        <a:off x="1247783" y="1899208"/>
        <a:ext cx="2373831" cy="949604"/>
      </dsp:txXfrm>
    </dsp:sp>
    <dsp:sp modelId="{A0723B93-6759-4B32-BEE3-67099EFEE693}">
      <dsp:nvSpPr>
        <dsp:cNvPr id="0" name=""/>
        <dsp:cNvSpPr/>
      </dsp:nvSpPr>
      <dsp:spPr>
        <a:xfrm>
          <a:off x="0" y="2848812"/>
          <a:ext cx="4869397" cy="949604"/>
        </a:xfrm>
        <a:prstGeom prst="trapezoid">
          <a:avLst>
            <a:gd name="adj" fmla="val 64098"/>
          </a:avLst>
        </a:prstGeom>
        <a:solidFill>
          <a:srgbClr val="4A609B"/>
        </a:solidFill>
        <a:ln w="381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Segoe UI" panose="020B0502040204020203" pitchFamily="34" charset="0"/>
              <a:cs typeface="Segoe UI" panose="020B0502040204020203" pitchFamily="34" charset="0"/>
            </a:rPr>
            <a:t>USABLE</a:t>
          </a:r>
        </a:p>
      </dsp:txBody>
      <dsp:txXfrm>
        <a:off x="852144" y="2848812"/>
        <a:ext cx="3165108" cy="9496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DED151-C803-4A64-BB99-77C22A680069}">
      <dsp:nvSpPr>
        <dsp:cNvPr id="0" name=""/>
        <dsp:cNvSpPr/>
      </dsp:nvSpPr>
      <dsp:spPr>
        <a:xfrm>
          <a:off x="1826024" y="0"/>
          <a:ext cx="1217349" cy="949604"/>
        </a:xfrm>
        <a:prstGeom prst="trapezoid">
          <a:avLst>
            <a:gd name="adj" fmla="val 64098"/>
          </a:avLst>
        </a:prstGeom>
        <a:solidFill>
          <a:srgbClr val="66AC64"/>
        </a:solidFill>
        <a:ln w="381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tx1"/>
            </a:solidFill>
            <a:latin typeface="Segoe UI" panose="020B0502040204020203" pitchFamily="34" charset="0"/>
            <a:cs typeface="Segoe UI" panose="020B0502040204020203" pitchFamily="34" charset="0"/>
          </a:endParaRPr>
        </a:p>
      </dsp:txBody>
      <dsp:txXfrm>
        <a:off x="1826024" y="0"/>
        <a:ext cx="1217349" cy="949604"/>
      </dsp:txXfrm>
    </dsp:sp>
    <dsp:sp modelId="{31D341FF-B6E5-4F84-B610-540494656E48}">
      <dsp:nvSpPr>
        <dsp:cNvPr id="0" name=""/>
        <dsp:cNvSpPr/>
      </dsp:nvSpPr>
      <dsp:spPr>
        <a:xfrm>
          <a:off x="1217349" y="949604"/>
          <a:ext cx="2434698" cy="949604"/>
        </a:xfrm>
        <a:prstGeom prst="trapezoid">
          <a:avLst>
            <a:gd name="adj" fmla="val 64098"/>
          </a:avLst>
        </a:prstGeom>
        <a:solidFill>
          <a:srgbClr val="5C9277"/>
        </a:solidFill>
        <a:ln w="381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Segoe UI" panose="020B0502040204020203" pitchFamily="34" charset="0"/>
              <a:cs typeface="Segoe UI" panose="020B0502040204020203" pitchFamily="34" charset="0"/>
            </a:rPr>
            <a:t>USEFUL</a:t>
          </a:r>
        </a:p>
      </dsp:txBody>
      <dsp:txXfrm>
        <a:off x="1643421" y="949604"/>
        <a:ext cx="1582554" cy="949604"/>
      </dsp:txXfrm>
    </dsp:sp>
    <dsp:sp modelId="{23B6FE71-37E7-4A0A-B66E-C723F1ED97C5}">
      <dsp:nvSpPr>
        <dsp:cNvPr id="0" name=""/>
        <dsp:cNvSpPr/>
      </dsp:nvSpPr>
      <dsp:spPr>
        <a:xfrm>
          <a:off x="608674" y="1899208"/>
          <a:ext cx="3652048" cy="949604"/>
        </a:xfrm>
        <a:prstGeom prst="trapezoid">
          <a:avLst>
            <a:gd name="adj" fmla="val 64098"/>
          </a:avLst>
        </a:prstGeom>
        <a:solidFill>
          <a:srgbClr val="52768B"/>
        </a:solidFill>
        <a:ln w="381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Segoe UI" panose="020B0502040204020203" pitchFamily="34" charset="0"/>
              <a:cs typeface="Segoe UI" panose="020B0502040204020203" pitchFamily="34" charset="0"/>
            </a:rPr>
            <a:t>VALID</a:t>
          </a:r>
        </a:p>
      </dsp:txBody>
      <dsp:txXfrm>
        <a:off x="1247783" y="1899208"/>
        <a:ext cx="2373831" cy="949604"/>
      </dsp:txXfrm>
    </dsp:sp>
    <dsp:sp modelId="{A0723B93-6759-4B32-BEE3-67099EFEE693}">
      <dsp:nvSpPr>
        <dsp:cNvPr id="0" name=""/>
        <dsp:cNvSpPr/>
      </dsp:nvSpPr>
      <dsp:spPr>
        <a:xfrm>
          <a:off x="0" y="2848812"/>
          <a:ext cx="4869397" cy="949604"/>
        </a:xfrm>
        <a:prstGeom prst="trapezoid">
          <a:avLst>
            <a:gd name="adj" fmla="val 64098"/>
          </a:avLst>
        </a:prstGeom>
        <a:solidFill>
          <a:srgbClr val="4A609B"/>
        </a:solidFill>
        <a:ln w="381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Segoe UI" panose="020B0502040204020203" pitchFamily="34" charset="0"/>
              <a:cs typeface="Segoe UI" panose="020B0502040204020203" pitchFamily="34" charset="0"/>
            </a:rPr>
            <a:t>USABLE</a:t>
          </a:r>
        </a:p>
      </dsp:txBody>
      <dsp:txXfrm>
        <a:off x="852144" y="2848812"/>
        <a:ext cx="3165108" cy="9496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78528E-F78D-41E4-9CB2-BC2DE2920D9C}">
      <dsp:nvSpPr>
        <dsp:cNvPr id="0" name=""/>
        <dsp:cNvSpPr/>
      </dsp:nvSpPr>
      <dsp:spPr>
        <a:xfrm>
          <a:off x="4064000" y="2459823"/>
          <a:ext cx="2875309" cy="499020"/>
        </a:xfrm>
        <a:custGeom>
          <a:avLst/>
          <a:gdLst/>
          <a:ahLst/>
          <a:cxnLst/>
          <a:rect l="0" t="0" r="0" b="0"/>
          <a:pathLst>
            <a:path>
              <a:moveTo>
                <a:pt x="0" y="0"/>
              </a:moveTo>
              <a:lnTo>
                <a:pt x="0" y="249510"/>
              </a:lnTo>
              <a:lnTo>
                <a:pt x="2875309" y="249510"/>
              </a:lnTo>
              <a:lnTo>
                <a:pt x="2875309" y="49902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DA2B22-C315-4292-BED0-CB969B0942D5}">
      <dsp:nvSpPr>
        <dsp:cNvPr id="0" name=""/>
        <dsp:cNvSpPr/>
      </dsp:nvSpPr>
      <dsp:spPr>
        <a:xfrm>
          <a:off x="4018279" y="2459823"/>
          <a:ext cx="91440" cy="499020"/>
        </a:xfrm>
        <a:custGeom>
          <a:avLst/>
          <a:gdLst/>
          <a:ahLst/>
          <a:cxnLst/>
          <a:rect l="0" t="0" r="0" b="0"/>
          <a:pathLst>
            <a:path>
              <a:moveTo>
                <a:pt x="45720" y="0"/>
              </a:moveTo>
              <a:lnTo>
                <a:pt x="45720" y="49902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502D48-9425-48AA-B9C4-8193B71EF4FF}">
      <dsp:nvSpPr>
        <dsp:cNvPr id="0" name=""/>
        <dsp:cNvSpPr/>
      </dsp:nvSpPr>
      <dsp:spPr>
        <a:xfrm>
          <a:off x="1188690" y="2459823"/>
          <a:ext cx="2875309" cy="499020"/>
        </a:xfrm>
        <a:custGeom>
          <a:avLst/>
          <a:gdLst/>
          <a:ahLst/>
          <a:cxnLst/>
          <a:rect l="0" t="0" r="0" b="0"/>
          <a:pathLst>
            <a:path>
              <a:moveTo>
                <a:pt x="2875309" y="0"/>
              </a:moveTo>
              <a:lnTo>
                <a:pt x="2875309" y="249510"/>
              </a:lnTo>
              <a:lnTo>
                <a:pt x="0" y="249510"/>
              </a:lnTo>
              <a:lnTo>
                <a:pt x="0" y="49902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B2C510-C2E8-46A0-8955-A1F0F3FF15D0}">
      <dsp:nvSpPr>
        <dsp:cNvPr id="0" name=""/>
        <dsp:cNvSpPr/>
      </dsp:nvSpPr>
      <dsp:spPr>
        <a:xfrm>
          <a:off x="3469927" y="1271678"/>
          <a:ext cx="1188144" cy="1188144"/>
        </a:xfrm>
        <a:prstGeom prst="arc">
          <a:avLst>
            <a:gd name="adj1" fmla="val 13200000"/>
            <a:gd name="adj2" fmla="val 1920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98C161-1F3B-4EBA-B069-2F776376E24B}">
      <dsp:nvSpPr>
        <dsp:cNvPr id="0" name=""/>
        <dsp:cNvSpPr/>
      </dsp:nvSpPr>
      <dsp:spPr>
        <a:xfrm>
          <a:off x="3469927" y="1271678"/>
          <a:ext cx="1188144" cy="1188144"/>
        </a:xfrm>
        <a:prstGeom prst="arc">
          <a:avLst>
            <a:gd name="adj1" fmla="val 2400000"/>
            <a:gd name="adj2" fmla="val 840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04069B-9E73-438C-84C3-C3EE9D03BFC1}">
      <dsp:nvSpPr>
        <dsp:cNvPr id="0" name=""/>
        <dsp:cNvSpPr/>
      </dsp:nvSpPr>
      <dsp:spPr>
        <a:xfrm>
          <a:off x="2875855" y="1485544"/>
          <a:ext cx="2376289" cy="76041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a:latin typeface="Segoe UI" panose="020B0502040204020203" pitchFamily="34" charset="0"/>
              <a:cs typeface="Segoe UI" panose="020B0502040204020203" pitchFamily="34" charset="0"/>
            </a:rPr>
            <a:t>Response Distrust</a:t>
          </a:r>
        </a:p>
      </dsp:txBody>
      <dsp:txXfrm>
        <a:off x="2875855" y="1485544"/>
        <a:ext cx="2376289" cy="760412"/>
      </dsp:txXfrm>
    </dsp:sp>
    <dsp:sp modelId="{635FA0C8-4515-4E60-9171-282DC86591B2}">
      <dsp:nvSpPr>
        <dsp:cNvPr id="0" name=""/>
        <dsp:cNvSpPr/>
      </dsp:nvSpPr>
      <dsp:spPr>
        <a:xfrm>
          <a:off x="594617" y="2958843"/>
          <a:ext cx="1188144" cy="1188144"/>
        </a:xfrm>
        <a:prstGeom prst="arc">
          <a:avLst>
            <a:gd name="adj1" fmla="val 13200000"/>
            <a:gd name="adj2" fmla="val 1920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62934B-43DA-46F9-8A13-00D331A3424A}">
      <dsp:nvSpPr>
        <dsp:cNvPr id="0" name=""/>
        <dsp:cNvSpPr/>
      </dsp:nvSpPr>
      <dsp:spPr>
        <a:xfrm>
          <a:off x="594617" y="2958843"/>
          <a:ext cx="1188144" cy="1188144"/>
        </a:xfrm>
        <a:prstGeom prst="arc">
          <a:avLst>
            <a:gd name="adj1" fmla="val 2400000"/>
            <a:gd name="adj2" fmla="val 840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BE2C56-82E2-4C3D-915D-9123D321AE39}">
      <dsp:nvSpPr>
        <dsp:cNvPr id="0" name=""/>
        <dsp:cNvSpPr/>
      </dsp:nvSpPr>
      <dsp:spPr>
        <a:xfrm>
          <a:off x="545" y="3172709"/>
          <a:ext cx="2376289" cy="76041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a:latin typeface="Segoe UI" panose="020B0502040204020203" pitchFamily="34" charset="0"/>
              <a:cs typeface="Segoe UI" panose="020B0502040204020203" pitchFamily="34" charset="0"/>
            </a:rPr>
            <a:t>Broken, inaccurate resources</a:t>
          </a:r>
        </a:p>
      </dsp:txBody>
      <dsp:txXfrm>
        <a:off x="545" y="3172709"/>
        <a:ext cx="2376289" cy="760412"/>
      </dsp:txXfrm>
    </dsp:sp>
    <dsp:sp modelId="{8D4C3B50-926D-4432-8FE6-BCBF66D61816}">
      <dsp:nvSpPr>
        <dsp:cNvPr id="0" name=""/>
        <dsp:cNvSpPr/>
      </dsp:nvSpPr>
      <dsp:spPr>
        <a:xfrm>
          <a:off x="3469927" y="2958843"/>
          <a:ext cx="1188144" cy="1188144"/>
        </a:xfrm>
        <a:prstGeom prst="arc">
          <a:avLst>
            <a:gd name="adj1" fmla="val 13200000"/>
            <a:gd name="adj2" fmla="val 1920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62C36F-4211-47FF-8384-8007ABA68C5E}">
      <dsp:nvSpPr>
        <dsp:cNvPr id="0" name=""/>
        <dsp:cNvSpPr/>
      </dsp:nvSpPr>
      <dsp:spPr>
        <a:xfrm>
          <a:off x="3469927" y="2958843"/>
          <a:ext cx="1188144" cy="1188144"/>
        </a:xfrm>
        <a:prstGeom prst="arc">
          <a:avLst>
            <a:gd name="adj1" fmla="val 2400000"/>
            <a:gd name="adj2" fmla="val 840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0627A5-C227-460A-9D17-9C75811C041E}">
      <dsp:nvSpPr>
        <dsp:cNvPr id="0" name=""/>
        <dsp:cNvSpPr/>
      </dsp:nvSpPr>
      <dsp:spPr>
        <a:xfrm>
          <a:off x="2875855" y="3172709"/>
          <a:ext cx="2376289" cy="76041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a:latin typeface="Segoe UI" panose="020B0502040204020203" pitchFamily="34" charset="0"/>
              <a:cs typeface="Segoe UI" panose="020B0502040204020203" pitchFamily="34" charset="0"/>
            </a:rPr>
            <a:t>Persistent response inaccuracies</a:t>
          </a:r>
        </a:p>
      </dsp:txBody>
      <dsp:txXfrm>
        <a:off x="2875855" y="3172709"/>
        <a:ext cx="2376289" cy="760412"/>
      </dsp:txXfrm>
    </dsp:sp>
    <dsp:sp modelId="{E4108F12-3AEF-4815-B9B5-64D0BC46E9E2}">
      <dsp:nvSpPr>
        <dsp:cNvPr id="0" name=""/>
        <dsp:cNvSpPr/>
      </dsp:nvSpPr>
      <dsp:spPr>
        <a:xfrm>
          <a:off x="6345237" y="2958843"/>
          <a:ext cx="1188144" cy="1188144"/>
        </a:xfrm>
        <a:prstGeom prst="arc">
          <a:avLst>
            <a:gd name="adj1" fmla="val 13200000"/>
            <a:gd name="adj2" fmla="val 1920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AFDBDF-008B-47B3-9E56-F06080DC893E}">
      <dsp:nvSpPr>
        <dsp:cNvPr id="0" name=""/>
        <dsp:cNvSpPr/>
      </dsp:nvSpPr>
      <dsp:spPr>
        <a:xfrm>
          <a:off x="6345237" y="2958843"/>
          <a:ext cx="1188144" cy="1188144"/>
        </a:xfrm>
        <a:prstGeom prst="arc">
          <a:avLst>
            <a:gd name="adj1" fmla="val 2400000"/>
            <a:gd name="adj2" fmla="val 840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2B9234-0190-4204-9D33-1CFF870D7315}">
      <dsp:nvSpPr>
        <dsp:cNvPr id="0" name=""/>
        <dsp:cNvSpPr/>
      </dsp:nvSpPr>
      <dsp:spPr>
        <a:xfrm>
          <a:off x="5751165" y="3172709"/>
          <a:ext cx="2376289" cy="76041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a:latin typeface="Segoe UI" panose="020B0502040204020203" pitchFamily="34" charset="0"/>
              <a:cs typeface="Segoe UI" panose="020B0502040204020203" pitchFamily="34" charset="0"/>
            </a:rPr>
            <a:t>False confidence </a:t>
          </a:r>
        </a:p>
      </dsp:txBody>
      <dsp:txXfrm>
        <a:off x="5751165" y="3172709"/>
        <a:ext cx="2376289" cy="760412"/>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C6F52A-65CB-4A0A-BD9D-B760A2BD5B89}" type="datetimeFigureOut">
              <a:rPr lang="en-US" smtClean="0"/>
              <a:t>4/4/2025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BAB4C2-1F3C-4802-B942-4E087C3FBBE7}" type="slidenum">
              <a:rPr lang="en-US" smtClean="0"/>
              <a:t>‹#›</a:t>
            </a:fld>
            <a:endParaRPr lang="en-US"/>
          </a:p>
        </p:txBody>
      </p:sp>
    </p:spTree>
    <p:extLst>
      <p:ext uri="{BB962C8B-B14F-4D97-AF65-F5344CB8AC3E}">
        <p14:creationId xmlns:p14="http://schemas.microsoft.com/office/powerpoint/2010/main" val="2229697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4/4/2025 9:57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068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US" b="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7540E4-1AFA-4D0F-A685-95FBE16EC2E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954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en-US" b="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7540E4-1AFA-4D0F-A685-95FBE16EC2E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1849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Justin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163A4D-E7A1-480C-8CA2-73D088CDC2F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68585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Justin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163A4D-E7A1-480C-8CA2-73D088CDC2F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98007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Justin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163A4D-E7A1-480C-8CA2-73D088CDC2F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85678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1C0CB8-D3B3-1C46-9935-3330F95BDA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971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imple Title Slide - Light Mode">
    <p:bg>
      <p:bgPr>
        <a:gradFill flip="none" rotWithShape="1">
          <a:gsLst>
            <a:gs pos="0">
              <a:srgbClr val="DFFBFF"/>
            </a:gs>
            <a:gs pos="100000">
              <a:srgbClr val="E4FCC5"/>
            </a:gs>
          </a:gsLst>
          <a:lin ang="135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BFFE3-31B7-64B7-BE88-392080F7AD7F}"/>
              </a:ext>
            </a:extLst>
          </p:cNvPr>
          <p:cNvSpPr>
            <a:spLocks noGrp="1"/>
          </p:cNvSpPr>
          <p:nvPr>
            <p:ph type="ctrTitle" hasCustomPrompt="1"/>
          </p:nvPr>
        </p:nvSpPr>
        <p:spPr>
          <a:xfrm>
            <a:off x="914400" y="2590598"/>
            <a:ext cx="9144000" cy="830997"/>
          </a:xfrm>
          <a:prstGeom prst="rect">
            <a:avLst/>
          </a:prstGeom>
        </p:spPr>
        <p:txBody>
          <a:bodyPr wrap="square" lIns="0" tIns="0" rIns="0" bIns="0" anchor="t" anchorCtr="0">
            <a:spAutoFit/>
          </a:bodyPr>
          <a:lstStyle>
            <a:lvl1pPr marL="0" algn="l" defTabSz="914400" rtl="0" eaLnBrk="1" latinLnBrk="0" hangingPunct="1">
              <a:defRPr lang="en-US" sz="6000" b="1" kern="1200" dirty="0">
                <a:solidFill>
                  <a:schemeClr val="tx1"/>
                </a:solidFill>
                <a:latin typeface="Segoe UI" panose="020B0502040204020203" pitchFamily="34" charset="0"/>
                <a:ea typeface="+mn-ea"/>
                <a:cs typeface="Segoe UI" panose="020B0502040204020203" pitchFamily="34" charset="0"/>
              </a:defRPr>
            </a:lvl1pPr>
          </a:lstStyle>
          <a:p>
            <a:r>
              <a:rPr lang="en-US" sz="6000" b="1">
                <a:latin typeface="Segoe UI Variable Display" pitchFamily="2" charset="0"/>
                <a:cs typeface="Segoe UI Variable Display" pitchFamily="2" charset="0"/>
              </a:rPr>
              <a:t>This is a title slide</a:t>
            </a:r>
          </a:p>
        </p:txBody>
      </p:sp>
      <p:sp>
        <p:nvSpPr>
          <p:cNvPr id="3" name="Subtitle 2">
            <a:extLst>
              <a:ext uri="{FF2B5EF4-FFF2-40B4-BE49-F238E27FC236}">
                <a16:creationId xmlns:a16="http://schemas.microsoft.com/office/drawing/2014/main" id="{B0136DCE-042F-74FA-D4D5-C687AE2DF1AF}"/>
              </a:ext>
            </a:extLst>
          </p:cNvPr>
          <p:cNvSpPr>
            <a:spLocks noGrp="1"/>
          </p:cNvSpPr>
          <p:nvPr>
            <p:ph type="subTitle" idx="1" hasCustomPrompt="1"/>
          </p:nvPr>
        </p:nvSpPr>
        <p:spPr>
          <a:xfrm>
            <a:off x="990600" y="5943600"/>
            <a:ext cx="3526922" cy="221599"/>
          </a:xfrm>
          <a:prstGeom prst="rect">
            <a:avLst/>
          </a:prstGeom>
        </p:spPr>
        <p:txBody>
          <a:bodyPr wrap="square" lIns="0" tIns="0" rIns="0" bIns="0">
            <a:spAutoFit/>
          </a:bodyPr>
          <a:lstStyle>
            <a:lvl1pPr marL="0" indent="0" algn="l" defTabSz="914400" rtl="0" eaLnBrk="1" latinLnBrk="0" hangingPunct="1">
              <a:buNone/>
              <a:defRPr lang="en-US" sz="1600" b="1" kern="1200" dirty="0">
                <a:solidFill>
                  <a:schemeClr val="tx1"/>
                </a:solidFill>
                <a:latin typeface="Segoe UI Variable Display Semibold" pitchFamily="2" charset="0"/>
                <a:ea typeface="+mn-ea"/>
                <a:cs typeface="Segoe UI Variable Display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1600" b="1">
                <a:latin typeface="Segoe UI Variable Display Semibold" pitchFamily="2" charset="0"/>
                <a:cs typeface="Segoe UI Variable Display Semibold" pitchFamily="2" charset="0"/>
              </a:rPr>
              <a:t>First/last name</a:t>
            </a:r>
          </a:p>
        </p:txBody>
      </p:sp>
      <p:sp>
        <p:nvSpPr>
          <p:cNvPr id="11" name="Text Placeholder 10">
            <a:extLst>
              <a:ext uri="{FF2B5EF4-FFF2-40B4-BE49-F238E27FC236}">
                <a16:creationId xmlns:a16="http://schemas.microsoft.com/office/drawing/2014/main" id="{B9235252-4B5D-74F9-D461-9E04232ED8A9}"/>
              </a:ext>
            </a:extLst>
          </p:cNvPr>
          <p:cNvSpPr>
            <a:spLocks noGrp="1"/>
          </p:cNvSpPr>
          <p:nvPr>
            <p:ph type="body" sz="quarter" idx="10" hasCustomPrompt="1"/>
          </p:nvPr>
        </p:nvSpPr>
        <p:spPr>
          <a:xfrm>
            <a:off x="631825" y="280575"/>
            <a:ext cx="696913" cy="124650"/>
          </a:xfrm>
          <a:prstGeom prst="rect">
            <a:avLst/>
          </a:prstGeom>
        </p:spPr>
        <p:txBody>
          <a:bodyPr lIns="0" tIns="0" rIns="0" bIns="0">
            <a:spAutoFit/>
          </a:bodyPr>
          <a:lstStyle>
            <a:lvl1pPr>
              <a:defRPr sz="900" b="1" i="0">
                <a:latin typeface="Segoe UI" panose="020B0502040204020203" pitchFamily="34" charset="0"/>
                <a:cs typeface="Segoe UI" panose="020B0502040204020203" pitchFamily="34" charset="0"/>
              </a:defRPr>
            </a:lvl1pPr>
          </a:lstStyle>
          <a:p>
            <a:pPr lvl="0"/>
            <a:r>
              <a:rPr lang="en-US"/>
              <a:t>CX Studio</a:t>
            </a:r>
          </a:p>
        </p:txBody>
      </p:sp>
      <p:sp>
        <p:nvSpPr>
          <p:cNvPr id="12" name="Text Placeholder 10">
            <a:extLst>
              <a:ext uri="{FF2B5EF4-FFF2-40B4-BE49-F238E27FC236}">
                <a16:creationId xmlns:a16="http://schemas.microsoft.com/office/drawing/2014/main" id="{AD322791-1779-82CB-2B71-3A1C9A0E381E}"/>
              </a:ext>
            </a:extLst>
          </p:cNvPr>
          <p:cNvSpPr>
            <a:spLocks noGrp="1"/>
          </p:cNvSpPr>
          <p:nvPr>
            <p:ph type="body" sz="quarter" idx="11" hasCustomPrompt="1"/>
          </p:nvPr>
        </p:nvSpPr>
        <p:spPr>
          <a:xfrm>
            <a:off x="10863262" y="280575"/>
            <a:ext cx="696913" cy="124650"/>
          </a:xfrm>
          <a:prstGeom prst="rect">
            <a:avLst/>
          </a:prstGeom>
        </p:spPr>
        <p:txBody>
          <a:bodyPr lIns="0" tIns="0" rIns="0" bIns="0">
            <a:spAutoFit/>
          </a:bodyPr>
          <a:lstStyle>
            <a:lvl1pPr algn="r">
              <a:defRPr sz="900" b="1" i="0">
                <a:latin typeface="Segoe UI" panose="020B0502040204020203" pitchFamily="34" charset="0"/>
                <a:cs typeface="Segoe UI" panose="020B0502040204020203" pitchFamily="34" charset="0"/>
              </a:defRPr>
            </a:lvl1pPr>
          </a:lstStyle>
          <a:p>
            <a:pPr lvl="0"/>
            <a:r>
              <a:rPr lang="en-US"/>
              <a:t>Insert date</a:t>
            </a:r>
          </a:p>
        </p:txBody>
      </p:sp>
    </p:spTree>
    <p:extLst>
      <p:ext uri="{BB962C8B-B14F-4D97-AF65-F5344CB8AC3E}">
        <p14:creationId xmlns:p14="http://schemas.microsoft.com/office/powerpoint/2010/main" val="1618119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 Light Mode">
    <p:spTree>
      <p:nvGrpSpPr>
        <p:cNvPr id="1" name=""/>
        <p:cNvGrpSpPr/>
        <p:nvPr/>
      </p:nvGrpSpPr>
      <p:grpSpPr>
        <a:xfrm>
          <a:off x="0" y="0"/>
          <a:ext cx="0" cy="0"/>
          <a:chOff x="0" y="0"/>
          <a:chExt cx="0" cy="0"/>
        </a:xfrm>
      </p:grpSpPr>
      <p:sp>
        <p:nvSpPr>
          <p:cNvPr id="27" name="Vertical Text Placeholder 6">
            <a:extLst>
              <a:ext uri="{FF2B5EF4-FFF2-40B4-BE49-F238E27FC236}">
                <a16:creationId xmlns:a16="http://schemas.microsoft.com/office/drawing/2014/main" id="{0B623525-709F-CE4B-7B1B-F77EB5E7C1EB}"/>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28" name="Vertical Text Placeholder 6">
            <a:extLst>
              <a:ext uri="{FF2B5EF4-FFF2-40B4-BE49-F238E27FC236}">
                <a16:creationId xmlns:a16="http://schemas.microsoft.com/office/drawing/2014/main" id="{C7F764A7-3CF8-C248-3414-1E9E753DA4AA}"/>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3" name="Text Placeholder 7">
            <a:extLst>
              <a:ext uri="{FF2B5EF4-FFF2-40B4-BE49-F238E27FC236}">
                <a16:creationId xmlns:a16="http://schemas.microsoft.com/office/drawing/2014/main" id="{AEF0113F-8213-E42F-CAF5-4259B3C10C1B}"/>
              </a:ext>
            </a:extLst>
          </p:cNvPr>
          <p:cNvSpPr>
            <a:spLocks noGrp="1"/>
          </p:cNvSpPr>
          <p:nvPr>
            <p:ph type="body" sz="quarter" idx="42" hasCustomPrompt="1"/>
          </p:nvPr>
        </p:nvSpPr>
        <p:spPr>
          <a:xfrm>
            <a:off x="990328" y="2286001"/>
            <a:ext cx="2359047" cy="2160591"/>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4" name="Text Placeholder 7">
            <a:extLst>
              <a:ext uri="{FF2B5EF4-FFF2-40B4-BE49-F238E27FC236}">
                <a16:creationId xmlns:a16="http://schemas.microsoft.com/office/drawing/2014/main" id="{5E9D7292-2AD0-8ECD-1670-0F80ADABEB83}"/>
              </a:ext>
            </a:extLst>
          </p:cNvPr>
          <p:cNvSpPr>
            <a:spLocks noGrp="1"/>
          </p:cNvSpPr>
          <p:nvPr>
            <p:ph type="body" sz="quarter" idx="43" hasCustomPrompt="1"/>
          </p:nvPr>
        </p:nvSpPr>
        <p:spPr>
          <a:xfrm>
            <a:off x="990328" y="1796880"/>
            <a:ext cx="2359047"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9" name="Title 13">
            <a:extLst>
              <a:ext uri="{FF2B5EF4-FFF2-40B4-BE49-F238E27FC236}">
                <a16:creationId xmlns:a16="http://schemas.microsoft.com/office/drawing/2014/main" id="{24C9D63D-73AA-83FC-97B4-CE4DECC46118}"/>
              </a:ext>
            </a:extLst>
          </p:cNvPr>
          <p:cNvSpPr>
            <a:spLocks noGrp="1"/>
          </p:cNvSpPr>
          <p:nvPr>
            <p:ph type="title" hasCustomPrompt="1"/>
          </p:nvPr>
        </p:nvSpPr>
        <p:spPr>
          <a:xfrm>
            <a:off x="990600" y="644282"/>
            <a:ext cx="10515600" cy="615553"/>
          </a:xfrm>
          <a:prstGeom prst="rect">
            <a:avLst/>
          </a:prstGeom>
        </p:spPr>
        <p:txBody>
          <a:bodyPr/>
          <a:lstStyle/>
          <a:p>
            <a:r>
              <a:rPr lang="en-US"/>
              <a:t>3 column slide</a:t>
            </a:r>
          </a:p>
        </p:txBody>
      </p:sp>
      <p:sp>
        <p:nvSpPr>
          <p:cNvPr id="10" name="Text Placeholder 7">
            <a:extLst>
              <a:ext uri="{FF2B5EF4-FFF2-40B4-BE49-F238E27FC236}">
                <a16:creationId xmlns:a16="http://schemas.microsoft.com/office/drawing/2014/main" id="{EDB26372-6E5A-FDA5-4339-623E63BBEA85}"/>
              </a:ext>
            </a:extLst>
          </p:cNvPr>
          <p:cNvSpPr>
            <a:spLocks noGrp="1"/>
          </p:cNvSpPr>
          <p:nvPr>
            <p:ph type="body" sz="quarter" idx="44" hasCustomPrompt="1"/>
          </p:nvPr>
        </p:nvSpPr>
        <p:spPr>
          <a:xfrm>
            <a:off x="4462993" y="2286001"/>
            <a:ext cx="2359047" cy="2160591"/>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11" name="Text Placeholder 7">
            <a:extLst>
              <a:ext uri="{FF2B5EF4-FFF2-40B4-BE49-F238E27FC236}">
                <a16:creationId xmlns:a16="http://schemas.microsoft.com/office/drawing/2014/main" id="{120C5509-18C5-B643-6F73-D7BB4E50F372}"/>
              </a:ext>
            </a:extLst>
          </p:cNvPr>
          <p:cNvSpPr>
            <a:spLocks noGrp="1"/>
          </p:cNvSpPr>
          <p:nvPr>
            <p:ph type="body" sz="quarter" idx="45" hasCustomPrompt="1"/>
          </p:nvPr>
        </p:nvSpPr>
        <p:spPr>
          <a:xfrm>
            <a:off x="4462993" y="1796880"/>
            <a:ext cx="2359047"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2 subtitle</a:t>
            </a:r>
          </a:p>
        </p:txBody>
      </p:sp>
      <p:sp>
        <p:nvSpPr>
          <p:cNvPr id="12" name="Text Placeholder 7">
            <a:extLst>
              <a:ext uri="{FF2B5EF4-FFF2-40B4-BE49-F238E27FC236}">
                <a16:creationId xmlns:a16="http://schemas.microsoft.com/office/drawing/2014/main" id="{FB88D01E-8733-67A0-0494-E50642234E7D}"/>
              </a:ext>
            </a:extLst>
          </p:cNvPr>
          <p:cNvSpPr>
            <a:spLocks noGrp="1"/>
          </p:cNvSpPr>
          <p:nvPr>
            <p:ph type="body" sz="quarter" idx="46" hasCustomPrompt="1"/>
          </p:nvPr>
        </p:nvSpPr>
        <p:spPr>
          <a:xfrm>
            <a:off x="7935658" y="2286001"/>
            <a:ext cx="2359047" cy="2160591"/>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13" name="Text Placeholder 7">
            <a:extLst>
              <a:ext uri="{FF2B5EF4-FFF2-40B4-BE49-F238E27FC236}">
                <a16:creationId xmlns:a16="http://schemas.microsoft.com/office/drawing/2014/main" id="{A0E8F4F3-770B-F893-BC87-DFB8C50EF090}"/>
              </a:ext>
            </a:extLst>
          </p:cNvPr>
          <p:cNvSpPr>
            <a:spLocks noGrp="1"/>
          </p:cNvSpPr>
          <p:nvPr>
            <p:ph type="body" sz="quarter" idx="47" hasCustomPrompt="1"/>
          </p:nvPr>
        </p:nvSpPr>
        <p:spPr>
          <a:xfrm>
            <a:off x="7935658" y="1796880"/>
            <a:ext cx="2359047"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3 subtitle</a:t>
            </a:r>
          </a:p>
        </p:txBody>
      </p:sp>
    </p:spTree>
    <p:extLst>
      <p:ext uri="{BB962C8B-B14F-4D97-AF65-F5344CB8AC3E}">
        <p14:creationId xmlns:p14="http://schemas.microsoft.com/office/powerpoint/2010/main" val="2501854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Bullet - Light Mode">
    <p:spTree>
      <p:nvGrpSpPr>
        <p:cNvPr id="1" name=""/>
        <p:cNvGrpSpPr/>
        <p:nvPr/>
      </p:nvGrpSpPr>
      <p:grpSpPr>
        <a:xfrm>
          <a:off x="0" y="0"/>
          <a:ext cx="0" cy="0"/>
          <a:chOff x="0" y="0"/>
          <a:chExt cx="0" cy="0"/>
        </a:xfrm>
      </p:grpSpPr>
      <p:sp>
        <p:nvSpPr>
          <p:cNvPr id="27" name="Vertical Text Placeholder 6">
            <a:extLst>
              <a:ext uri="{FF2B5EF4-FFF2-40B4-BE49-F238E27FC236}">
                <a16:creationId xmlns:a16="http://schemas.microsoft.com/office/drawing/2014/main" id="{0B623525-709F-CE4B-7B1B-F77EB5E7C1EB}"/>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28" name="Vertical Text Placeholder 6">
            <a:extLst>
              <a:ext uri="{FF2B5EF4-FFF2-40B4-BE49-F238E27FC236}">
                <a16:creationId xmlns:a16="http://schemas.microsoft.com/office/drawing/2014/main" id="{C7F764A7-3CF8-C248-3414-1E9E753DA4AA}"/>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3" name="Text Placeholder 7">
            <a:extLst>
              <a:ext uri="{FF2B5EF4-FFF2-40B4-BE49-F238E27FC236}">
                <a16:creationId xmlns:a16="http://schemas.microsoft.com/office/drawing/2014/main" id="{AEF0113F-8213-E42F-CAF5-4259B3C10C1B}"/>
              </a:ext>
            </a:extLst>
          </p:cNvPr>
          <p:cNvSpPr>
            <a:spLocks noGrp="1"/>
          </p:cNvSpPr>
          <p:nvPr>
            <p:ph type="body" sz="quarter" idx="42" hasCustomPrompt="1"/>
          </p:nvPr>
        </p:nvSpPr>
        <p:spPr>
          <a:xfrm>
            <a:off x="990328" y="2286001"/>
            <a:ext cx="2359047" cy="3043910"/>
          </a:xfrm>
          <a:prstGeom prst="rect">
            <a:avLst/>
          </a:prstGeom>
        </p:spPr>
        <p:txBody>
          <a:bodyPr wrap="square" lIns="0" tIns="0" rIns="0" bIns="0">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a:t>
            </a:r>
          </a:p>
          <a:p>
            <a:pPr lvl="0"/>
            <a:r>
              <a:rPr lang="en-US"/>
              <a:t>I didn't know I had any talent. I believe talent is just a pursued interest. Anybody can do what I do. </a:t>
            </a:r>
          </a:p>
          <a:p>
            <a:pPr lvl="0"/>
            <a:r>
              <a:rPr lang="en-US"/>
              <a:t>Just go back and put one little more happy tree in there. Everybody's different. Trees are different. Let them all be individuals. </a:t>
            </a:r>
          </a:p>
          <a:p>
            <a:pPr lvl="0"/>
            <a:r>
              <a:rPr lang="en-US"/>
              <a:t>We'll put some happy little leaves here and there. These things happen automatically. All you have to do is just let them happen. </a:t>
            </a:r>
          </a:p>
        </p:txBody>
      </p:sp>
      <p:sp>
        <p:nvSpPr>
          <p:cNvPr id="4" name="Text Placeholder 7">
            <a:extLst>
              <a:ext uri="{FF2B5EF4-FFF2-40B4-BE49-F238E27FC236}">
                <a16:creationId xmlns:a16="http://schemas.microsoft.com/office/drawing/2014/main" id="{5E9D7292-2AD0-8ECD-1670-0F80ADABEB83}"/>
              </a:ext>
            </a:extLst>
          </p:cNvPr>
          <p:cNvSpPr>
            <a:spLocks noGrp="1"/>
          </p:cNvSpPr>
          <p:nvPr>
            <p:ph type="body" sz="quarter" idx="43" hasCustomPrompt="1"/>
          </p:nvPr>
        </p:nvSpPr>
        <p:spPr>
          <a:xfrm>
            <a:off x="990328" y="1796880"/>
            <a:ext cx="2359047"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9" name="Title 13">
            <a:extLst>
              <a:ext uri="{FF2B5EF4-FFF2-40B4-BE49-F238E27FC236}">
                <a16:creationId xmlns:a16="http://schemas.microsoft.com/office/drawing/2014/main" id="{24C9D63D-73AA-83FC-97B4-CE4DECC46118}"/>
              </a:ext>
            </a:extLst>
          </p:cNvPr>
          <p:cNvSpPr>
            <a:spLocks noGrp="1"/>
          </p:cNvSpPr>
          <p:nvPr>
            <p:ph type="title" hasCustomPrompt="1"/>
          </p:nvPr>
        </p:nvSpPr>
        <p:spPr>
          <a:xfrm>
            <a:off x="990600" y="644282"/>
            <a:ext cx="10515600" cy="615553"/>
          </a:xfrm>
          <a:prstGeom prst="rect">
            <a:avLst/>
          </a:prstGeom>
        </p:spPr>
        <p:txBody>
          <a:bodyPr/>
          <a:lstStyle/>
          <a:p>
            <a:r>
              <a:rPr lang="en-US"/>
              <a:t>3 column bullet slide</a:t>
            </a:r>
          </a:p>
        </p:txBody>
      </p:sp>
      <p:sp>
        <p:nvSpPr>
          <p:cNvPr id="10" name="Text Placeholder 7">
            <a:extLst>
              <a:ext uri="{FF2B5EF4-FFF2-40B4-BE49-F238E27FC236}">
                <a16:creationId xmlns:a16="http://schemas.microsoft.com/office/drawing/2014/main" id="{EDB26372-6E5A-FDA5-4339-623E63BBEA85}"/>
              </a:ext>
            </a:extLst>
          </p:cNvPr>
          <p:cNvSpPr>
            <a:spLocks noGrp="1"/>
          </p:cNvSpPr>
          <p:nvPr>
            <p:ph type="body" sz="quarter" idx="44" hasCustomPrompt="1"/>
          </p:nvPr>
        </p:nvSpPr>
        <p:spPr>
          <a:xfrm>
            <a:off x="4462993" y="2286001"/>
            <a:ext cx="2359047" cy="2877711"/>
          </a:xfrm>
          <a:prstGeom prst="rect">
            <a:avLst/>
          </a:prstGeom>
        </p:spPr>
        <p:txBody>
          <a:bodyPr wrap="square" lIns="0" tIns="0" rIns="0" bIns="0">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a:t>
            </a:r>
          </a:p>
          <a:p>
            <a:pPr lvl="0"/>
            <a:r>
              <a:rPr lang="en-US"/>
              <a:t>I didn't know I had any talent. I believe talent is just a pursued interest. Anybody can do what I do. Just go back and put one little more happy tree in there. Everybody's different. </a:t>
            </a:r>
          </a:p>
          <a:p>
            <a:pPr lvl="0"/>
            <a:r>
              <a:rPr lang="en-US"/>
              <a:t>Trees are different. Let them all be individuals. We'll put some happy little leaves here and there. </a:t>
            </a:r>
          </a:p>
          <a:p>
            <a:pPr lvl="0"/>
            <a:r>
              <a:rPr lang="en-US"/>
              <a:t>These things happen automatically. All you have to do is just let them happen. </a:t>
            </a:r>
          </a:p>
        </p:txBody>
      </p:sp>
      <p:sp>
        <p:nvSpPr>
          <p:cNvPr id="11" name="Text Placeholder 7">
            <a:extLst>
              <a:ext uri="{FF2B5EF4-FFF2-40B4-BE49-F238E27FC236}">
                <a16:creationId xmlns:a16="http://schemas.microsoft.com/office/drawing/2014/main" id="{120C5509-18C5-B643-6F73-D7BB4E50F372}"/>
              </a:ext>
            </a:extLst>
          </p:cNvPr>
          <p:cNvSpPr>
            <a:spLocks noGrp="1"/>
          </p:cNvSpPr>
          <p:nvPr>
            <p:ph type="body" sz="quarter" idx="45" hasCustomPrompt="1"/>
          </p:nvPr>
        </p:nvSpPr>
        <p:spPr>
          <a:xfrm>
            <a:off x="4462993" y="1796880"/>
            <a:ext cx="2359047"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2 subtitle</a:t>
            </a:r>
          </a:p>
        </p:txBody>
      </p:sp>
      <p:sp>
        <p:nvSpPr>
          <p:cNvPr id="12" name="Text Placeholder 7">
            <a:extLst>
              <a:ext uri="{FF2B5EF4-FFF2-40B4-BE49-F238E27FC236}">
                <a16:creationId xmlns:a16="http://schemas.microsoft.com/office/drawing/2014/main" id="{FB88D01E-8733-67A0-0494-E50642234E7D}"/>
              </a:ext>
            </a:extLst>
          </p:cNvPr>
          <p:cNvSpPr>
            <a:spLocks noGrp="1"/>
          </p:cNvSpPr>
          <p:nvPr>
            <p:ph type="body" sz="quarter" idx="46" hasCustomPrompt="1"/>
          </p:nvPr>
        </p:nvSpPr>
        <p:spPr>
          <a:xfrm>
            <a:off x="7935658" y="2286001"/>
            <a:ext cx="2359047" cy="2749471"/>
          </a:xfrm>
          <a:prstGeom prst="rect">
            <a:avLst/>
          </a:prstGeom>
        </p:spPr>
        <p:txBody>
          <a:bodyPr wrap="square" lIns="0" tIns="0" rIns="0" bIns="0">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t>
            </a:r>
          </a:p>
          <a:p>
            <a:pPr lvl="0"/>
            <a:r>
              <a:rPr lang="en-US"/>
              <a:t>Anybody can do what I do. Just go back and put one little more happy tree in there. </a:t>
            </a:r>
          </a:p>
          <a:p>
            <a:pPr lvl="0"/>
            <a:r>
              <a:rPr lang="en-US"/>
              <a:t>Everybody's different. Trees are different. Let them all be individuals. We'll put some happy little leaves here and there. These things happen automatically. All you have to do is just let them happen. </a:t>
            </a:r>
          </a:p>
        </p:txBody>
      </p:sp>
      <p:sp>
        <p:nvSpPr>
          <p:cNvPr id="13" name="Text Placeholder 7">
            <a:extLst>
              <a:ext uri="{FF2B5EF4-FFF2-40B4-BE49-F238E27FC236}">
                <a16:creationId xmlns:a16="http://schemas.microsoft.com/office/drawing/2014/main" id="{A0E8F4F3-770B-F893-BC87-DFB8C50EF090}"/>
              </a:ext>
            </a:extLst>
          </p:cNvPr>
          <p:cNvSpPr>
            <a:spLocks noGrp="1"/>
          </p:cNvSpPr>
          <p:nvPr>
            <p:ph type="body" sz="quarter" idx="47" hasCustomPrompt="1"/>
          </p:nvPr>
        </p:nvSpPr>
        <p:spPr>
          <a:xfrm>
            <a:off x="7935658" y="1796880"/>
            <a:ext cx="2359047"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3 subtitle</a:t>
            </a:r>
          </a:p>
        </p:txBody>
      </p:sp>
    </p:spTree>
    <p:extLst>
      <p:ext uri="{BB962C8B-B14F-4D97-AF65-F5344CB8AC3E}">
        <p14:creationId xmlns:p14="http://schemas.microsoft.com/office/powerpoint/2010/main" val="3583824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Column - Light Mode">
    <p:spTree>
      <p:nvGrpSpPr>
        <p:cNvPr id="1" name=""/>
        <p:cNvGrpSpPr/>
        <p:nvPr/>
      </p:nvGrpSpPr>
      <p:grpSpPr>
        <a:xfrm>
          <a:off x="0" y="0"/>
          <a:ext cx="0" cy="0"/>
          <a:chOff x="0" y="0"/>
          <a:chExt cx="0" cy="0"/>
        </a:xfrm>
      </p:grpSpPr>
      <p:sp>
        <p:nvSpPr>
          <p:cNvPr id="23" name="Vertical Text Placeholder 6">
            <a:extLst>
              <a:ext uri="{FF2B5EF4-FFF2-40B4-BE49-F238E27FC236}">
                <a16:creationId xmlns:a16="http://schemas.microsoft.com/office/drawing/2014/main" id="{6B99ADCE-BA94-0C00-0532-F0A93F89AD42}"/>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24" name="Vertical Text Placeholder 6">
            <a:extLst>
              <a:ext uri="{FF2B5EF4-FFF2-40B4-BE49-F238E27FC236}">
                <a16:creationId xmlns:a16="http://schemas.microsoft.com/office/drawing/2014/main" id="{A6EE1D3F-6AC5-8372-9658-262F3B980637}"/>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18" name="Text Placeholder 7">
            <a:extLst>
              <a:ext uri="{FF2B5EF4-FFF2-40B4-BE49-F238E27FC236}">
                <a16:creationId xmlns:a16="http://schemas.microsoft.com/office/drawing/2014/main" id="{9FD2FC55-1139-9524-D037-21D180B7C894}"/>
              </a:ext>
            </a:extLst>
          </p:cNvPr>
          <p:cNvSpPr>
            <a:spLocks noGrp="1"/>
          </p:cNvSpPr>
          <p:nvPr>
            <p:ph type="body" sz="quarter" idx="42" hasCustomPrompt="1"/>
          </p:nvPr>
        </p:nvSpPr>
        <p:spPr>
          <a:xfrm>
            <a:off x="990328" y="2286001"/>
            <a:ext cx="2351585" cy="2160591"/>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19" name="Text Placeholder 7">
            <a:extLst>
              <a:ext uri="{FF2B5EF4-FFF2-40B4-BE49-F238E27FC236}">
                <a16:creationId xmlns:a16="http://schemas.microsoft.com/office/drawing/2014/main" id="{8DBEB57F-C895-C1AB-9485-366202E77075}"/>
              </a:ext>
            </a:extLst>
          </p:cNvPr>
          <p:cNvSpPr>
            <a:spLocks noGrp="1"/>
          </p:cNvSpPr>
          <p:nvPr>
            <p:ph type="body" sz="quarter" idx="43" hasCustomPrompt="1"/>
          </p:nvPr>
        </p:nvSpPr>
        <p:spPr>
          <a:xfrm>
            <a:off x="990329" y="1796880"/>
            <a:ext cx="1896710"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20" name="Title 13">
            <a:extLst>
              <a:ext uri="{FF2B5EF4-FFF2-40B4-BE49-F238E27FC236}">
                <a16:creationId xmlns:a16="http://schemas.microsoft.com/office/drawing/2014/main" id="{2941A284-D175-A605-583F-146799C0611B}"/>
              </a:ext>
            </a:extLst>
          </p:cNvPr>
          <p:cNvSpPr>
            <a:spLocks noGrp="1"/>
          </p:cNvSpPr>
          <p:nvPr>
            <p:ph type="title" hasCustomPrompt="1"/>
          </p:nvPr>
        </p:nvSpPr>
        <p:spPr>
          <a:xfrm>
            <a:off x="990600" y="644282"/>
            <a:ext cx="10515600" cy="615553"/>
          </a:xfrm>
          <a:prstGeom prst="rect">
            <a:avLst/>
          </a:prstGeom>
        </p:spPr>
        <p:txBody>
          <a:bodyPr/>
          <a:lstStyle/>
          <a:p>
            <a:r>
              <a:rPr lang="en-US"/>
              <a:t>4 column slide</a:t>
            </a:r>
          </a:p>
        </p:txBody>
      </p:sp>
      <p:sp>
        <p:nvSpPr>
          <p:cNvPr id="29" name="Text Placeholder 7">
            <a:extLst>
              <a:ext uri="{FF2B5EF4-FFF2-40B4-BE49-F238E27FC236}">
                <a16:creationId xmlns:a16="http://schemas.microsoft.com/office/drawing/2014/main" id="{955A5E29-BFFF-77E2-A58E-5B998B94E555}"/>
              </a:ext>
            </a:extLst>
          </p:cNvPr>
          <p:cNvSpPr>
            <a:spLocks noGrp="1"/>
          </p:cNvSpPr>
          <p:nvPr>
            <p:ph type="body" sz="quarter" idx="44" hasCustomPrompt="1"/>
          </p:nvPr>
        </p:nvSpPr>
        <p:spPr>
          <a:xfrm>
            <a:off x="3745622" y="2286000"/>
            <a:ext cx="2351585" cy="2160591"/>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30" name="Text Placeholder 7">
            <a:extLst>
              <a:ext uri="{FF2B5EF4-FFF2-40B4-BE49-F238E27FC236}">
                <a16:creationId xmlns:a16="http://schemas.microsoft.com/office/drawing/2014/main" id="{1A274127-4443-297E-9491-E9D7F516B11A}"/>
              </a:ext>
            </a:extLst>
          </p:cNvPr>
          <p:cNvSpPr>
            <a:spLocks noGrp="1"/>
          </p:cNvSpPr>
          <p:nvPr>
            <p:ph type="body" sz="quarter" idx="45" hasCustomPrompt="1"/>
          </p:nvPr>
        </p:nvSpPr>
        <p:spPr>
          <a:xfrm>
            <a:off x="3745622" y="1796880"/>
            <a:ext cx="1896710"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2 subtitle</a:t>
            </a:r>
          </a:p>
        </p:txBody>
      </p:sp>
      <p:sp>
        <p:nvSpPr>
          <p:cNvPr id="31" name="Text Placeholder 7">
            <a:extLst>
              <a:ext uri="{FF2B5EF4-FFF2-40B4-BE49-F238E27FC236}">
                <a16:creationId xmlns:a16="http://schemas.microsoft.com/office/drawing/2014/main" id="{BA39ABA8-908C-FC26-F3E4-FA6D27A54265}"/>
              </a:ext>
            </a:extLst>
          </p:cNvPr>
          <p:cNvSpPr>
            <a:spLocks noGrp="1"/>
          </p:cNvSpPr>
          <p:nvPr>
            <p:ph type="body" sz="quarter" idx="46" hasCustomPrompt="1"/>
          </p:nvPr>
        </p:nvSpPr>
        <p:spPr>
          <a:xfrm>
            <a:off x="6487003" y="2286001"/>
            <a:ext cx="2363083" cy="2160591"/>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32" name="Text Placeholder 7">
            <a:extLst>
              <a:ext uri="{FF2B5EF4-FFF2-40B4-BE49-F238E27FC236}">
                <a16:creationId xmlns:a16="http://schemas.microsoft.com/office/drawing/2014/main" id="{AF27102C-CD75-F06D-F7D0-EF78515A4AAA}"/>
              </a:ext>
            </a:extLst>
          </p:cNvPr>
          <p:cNvSpPr>
            <a:spLocks noGrp="1"/>
          </p:cNvSpPr>
          <p:nvPr>
            <p:ph type="body" sz="quarter" idx="47" hasCustomPrompt="1"/>
          </p:nvPr>
        </p:nvSpPr>
        <p:spPr>
          <a:xfrm>
            <a:off x="6487003" y="1796880"/>
            <a:ext cx="1896710"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3 subtitle</a:t>
            </a:r>
          </a:p>
        </p:txBody>
      </p:sp>
      <p:sp>
        <p:nvSpPr>
          <p:cNvPr id="33" name="Text Placeholder 7">
            <a:extLst>
              <a:ext uri="{FF2B5EF4-FFF2-40B4-BE49-F238E27FC236}">
                <a16:creationId xmlns:a16="http://schemas.microsoft.com/office/drawing/2014/main" id="{655D086F-A35A-5C5B-11B2-7E75EFD6D307}"/>
              </a:ext>
            </a:extLst>
          </p:cNvPr>
          <p:cNvSpPr>
            <a:spLocks noGrp="1"/>
          </p:cNvSpPr>
          <p:nvPr>
            <p:ph type="body" sz="quarter" idx="48" hasCustomPrompt="1"/>
          </p:nvPr>
        </p:nvSpPr>
        <p:spPr>
          <a:xfrm>
            <a:off x="9219928" y="2286001"/>
            <a:ext cx="2363083" cy="2160591"/>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34" name="Text Placeholder 7">
            <a:extLst>
              <a:ext uri="{FF2B5EF4-FFF2-40B4-BE49-F238E27FC236}">
                <a16:creationId xmlns:a16="http://schemas.microsoft.com/office/drawing/2014/main" id="{F1356BE0-6FD0-D9D5-5895-650637F075CD}"/>
              </a:ext>
            </a:extLst>
          </p:cNvPr>
          <p:cNvSpPr>
            <a:spLocks noGrp="1"/>
          </p:cNvSpPr>
          <p:nvPr>
            <p:ph type="body" sz="quarter" idx="49" hasCustomPrompt="1"/>
          </p:nvPr>
        </p:nvSpPr>
        <p:spPr>
          <a:xfrm>
            <a:off x="9219929" y="1796880"/>
            <a:ext cx="1896710"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4 subtitle</a:t>
            </a:r>
          </a:p>
        </p:txBody>
      </p:sp>
    </p:spTree>
    <p:extLst>
      <p:ext uri="{BB962C8B-B14F-4D97-AF65-F5344CB8AC3E}">
        <p14:creationId xmlns:p14="http://schemas.microsoft.com/office/powerpoint/2010/main" val="3478622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 Bullet - Light Mode">
    <p:spTree>
      <p:nvGrpSpPr>
        <p:cNvPr id="1" name=""/>
        <p:cNvGrpSpPr/>
        <p:nvPr/>
      </p:nvGrpSpPr>
      <p:grpSpPr>
        <a:xfrm>
          <a:off x="0" y="0"/>
          <a:ext cx="0" cy="0"/>
          <a:chOff x="0" y="0"/>
          <a:chExt cx="0" cy="0"/>
        </a:xfrm>
      </p:grpSpPr>
      <p:sp>
        <p:nvSpPr>
          <p:cNvPr id="23" name="Vertical Text Placeholder 6">
            <a:extLst>
              <a:ext uri="{FF2B5EF4-FFF2-40B4-BE49-F238E27FC236}">
                <a16:creationId xmlns:a16="http://schemas.microsoft.com/office/drawing/2014/main" id="{6B99ADCE-BA94-0C00-0532-F0A93F89AD42}"/>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24" name="Vertical Text Placeholder 6">
            <a:extLst>
              <a:ext uri="{FF2B5EF4-FFF2-40B4-BE49-F238E27FC236}">
                <a16:creationId xmlns:a16="http://schemas.microsoft.com/office/drawing/2014/main" id="{A6EE1D3F-6AC5-8372-9658-262F3B980637}"/>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18" name="Text Placeholder 7">
            <a:extLst>
              <a:ext uri="{FF2B5EF4-FFF2-40B4-BE49-F238E27FC236}">
                <a16:creationId xmlns:a16="http://schemas.microsoft.com/office/drawing/2014/main" id="{9FD2FC55-1139-9524-D037-21D180B7C894}"/>
              </a:ext>
            </a:extLst>
          </p:cNvPr>
          <p:cNvSpPr>
            <a:spLocks noGrp="1"/>
          </p:cNvSpPr>
          <p:nvPr>
            <p:ph type="body" sz="quarter" idx="42" hasCustomPrompt="1"/>
          </p:nvPr>
        </p:nvSpPr>
        <p:spPr>
          <a:xfrm>
            <a:off x="990328" y="2286001"/>
            <a:ext cx="2373357" cy="2341154"/>
          </a:xfrm>
          <a:prstGeom prst="rect">
            <a:avLst/>
          </a:prstGeom>
        </p:spPr>
        <p:txBody>
          <a:bodyPr wrap="square" lIns="0" tIns="0" rIns="0" bIns="0">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a:t>
            </a:r>
          </a:p>
          <a:p>
            <a:pPr lvl="0"/>
            <a:r>
              <a:rPr lang="en-US"/>
              <a:t>I didn't know I had any talent. </a:t>
            </a:r>
          </a:p>
          <a:p>
            <a:pPr lvl="0"/>
            <a:r>
              <a:rPr lang="en-US"/>
              <a:t>I believe talent is just a pursued interest. Anybody can do what I do. </a:t>
            </a:r>
          </a:p>
          <a:p>
            <a:pPr lvl="0"/>
            <a:r>
              <a:rPr lang="en-US"/>
              <a:t>Just go back and put one little more happy tree in there. Everybody's different. </a:t>
            </a:r>
          </a:p>
          <a:p>
            <a:pPr lvl="0"/>
            <a:r>
              <a:rPr lang="en-US"/>
              <a:t>Trees are different. Let them all be individuals. </a:t>
            </a:r>
          </a:p>
        </p:txBody>
      </p:sp>
      <p:sp>
        <p:nvSpPr>
          <p:cNvPr id="19" name="Text Placeholder 7">
            <a:extLst>
              <a:ext uri="{FF2B5EF4-FFF2-40B4-BE49-F238E27FC236}">
                <a16:creationId xmlns:a16="http://schemas.microsoft.com/office/drawing/2014/main" id="{8DBEB57F-C895-C1AB-9485-366202E77075}"/>
              </a:ext>
            </a:extLst>
          </p:cNvPr>
          <p:cNvSpPr>
            <a:spLocks noGrp="1"/>
          </p:cNvSpPr>
          <p:nvPr>
            <p:ph type="body" sz="quarter" idx="43" hasCustomPrompt="1"/>
          </p:nvPr>
        </p:nvSpPr>
        <p:spPr>
          <a:xfrm>
            <a:off x="990329" y="1796880"/>
            <a:ext cx="1896710"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20" name="Title 13">
            <a:extLst>
              <a:ext uri="{FF2B5EF4-FFF2-40B4-BE49-F238E27FC236}">
                <a16:creationId xmlns:a16="http://schemas.microsoft.com/office/drawing/2014/main" id="{2941A284-D175-A605-583F-146799C0611B}"/>
              </a:ext>
            </a:extLst>
          </p:cNvPr>
          <p:cNvSpPr>
            <a:spLocks noGrp="1"/>
          </p:cNvSpPr>
          <p:nvPr>
            <p:ph type="title" hasCustomPrompt="1"/>
          </p:nvPr>
        </p:nvSpPr>
        <p:spPr>
          <a:xfrm>
            <a:off x="990600" y="644282"/>
            <a:ext cx="10515600" cy="615553"/>
          </a:xfrm>
          <a:prstGeom prst="rect">
            <a:avLst/>
          </a:prstGeom>
        </p:spPr>
        <p:txBody>
          <a:bodyPr/>
          <a:lstStyle/>
          <a:p>
            <a:r>
              <a:rPr lang="en-US"/>
              <a:t>4 column bullet slide</a:t>
            </a:r>
          </a:p>
        </p:txBody>
      </p:sp>
      <p:sp>
        <p:nvSpPr>
          <p:cNvPr id="29" name="Text Placeholder 7">
            <a:extLst>
              <a:ext uri="{FF2B5EF4-FFF2-40B4-BE49-F238E27FC236}">
                <a16:creationId xmlns:a16="http://schemas.microsoft.com/office/drawing/2014/main" id="{955A5E29-BFFF-77E2-A58E-5B998B94E555}"/>
              </a:ext>
            </a:extLst>
          </p:cNvPr>
          <p:cNvSpPr>
            <a:spLocks noGrp="1"/>
          </p:cNvSpPr>
          <p:nvPr>
            <p:ph type="body" sz="quarter" idx="44" hasCustomPrompt="1"/>
          </p:nvPr>
        </p:nvSpPr>
        <p:spPr>
          <a:xfrm>
            <a:off x="3728760" y="2302631"/>
            <a:ext cx="2373356" cy="2341154"/>
          </a:xfrm>
          <a:prstGeom prst="rect">
            <a:avLst/>
          </a:prstGeom>
        </p:spPr>
        <p:txBody>
          <a:bodyPr wrap="square" lIns="0" tIns="0" rIns="0" bIns="0">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a:t>
            </a:r>
          </a:p>
          <a:p>
            <a:pPr lvl="0"/>
            <a:r>
              <a:rPr lang="en-US"/>
              <a:t>I didn't know I had any talent. </a:t>
            </a:r>
          </a:p>
          <a:p>
            <a:pPr lvl="0"/>
            <a:r>
              <a:rPr lang="en-US"/>
              <a:t>I believe talent is just a pursued interest. Anybody can do what I do. </a:t>
            </a:r>
          </a:p>
          <a:p>
            <a:pPr lvl="0"/>
            <a:r>
              <a:rPr lang="en-US"/>
              <a:t>Just go back and put one little more happy tree in there. Everybody's different. </a:t>
            </a:r>
          </a:p>
          <a:p>
            <a:pPr lvl="0"/>
            <a:r>
              <a:rPr lang="en-US"/>
              <a:t>Trees are different. Let them all be individuals. </a:t>
            </a:r>
          </a:p>
        </p:txBody>
      </p:sp>
      <p:sp>
        <p:nvSpPr>
          <p:cNvPr id="30" name="Text Placeholder 7">
            <a:extLst>
              <a:ext uri="{FF2B5EF4-FFF2-40B4-BE49-F238E27FC236}">
                <a16:creationId xmlns:a16="http://schemas.microsoft.com/office/drawing/2014/main" id="{1A274127-4443-297E-9491-E9D7F516B11A}"/>
              </a:ext>
            </a:extLst>
          </p:cNvPr>
          <p:cNvSpPr>
            <a:spLocks noGrp="1"/>
          </p:cNvSpPr>
          <p:nvPr>
            <p:ph type="body" sz="quarter" idx="45" hasCustomPrompt="1"/>
          </p:nvPr>
        </p:nvSpPr>
        <p:spPr>
          <a:xfrm>
            <a:off x="3728760" y="1810116"/>
            <a:ext cx="1896710"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2 subtitle</a:t>
            </a:r>
          </a:p>
        </p:txBody>
      </p:sp>
      <p:sp>
        <p:nvSpPr>
          <p:cNvPr id="31" name="Text Placeholder 7">
            <a:extLst>
              <a:ext uri="{FF2B5EF4-FFF2-40B4-BE49-F238E27FC236}">
                <a16:creationId xmlns:a16="http://schemas.microsoft.com/office/drawing/2014/main" id="{BA39ABA8-908C-FC26-F3E4-FA6D27A54265}"/>
              </a:ext>
            </a:extLst>
          </p:cNvPr>
          <p:cNvSpPr>
            <a:spLocks noGrp="1"/>
          </p:cNvSpPr>
          <p:nvPr>
            <p:ph type="body" sz="quarter" idx="46" hasCustomPrompt="1"/>
          </p:nvPr>
        </p:nvSpPr>
        <p:spPr>
          <a:xfrm>
            <a:off x="6475714" y="2286001"/>
            <a:ext cx="2373968" cy="2341154"/>
          </a:xfrm>
          <a:prstGeom prst="rect">
            <a:avLst/>
          </a:prstGeom>
        </p:spPr>
        <p:txBody>
          <a:bodyPr wrap="square" lIns="0" tIns="0" rIns="0" bIns="0">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a:t>
            </a:r>
          </a:p>
          <a:p>
            <a:pPr lvl="0"/>
            <a:r>
              <a:rPr lang="en-US"/>
              <a:t>I didn't know I had any talent. </a:t>
            </a:r>
          </a:p>
          <a:p>
            <a:pPr lvl="0"/>
            <a:r>
              <a:rPr lang="en-US"/>
              <a:t>I believe talent is just a pursued interest. Anybody can do what I do. </a:t>
            </a:r>
          </a:p>
          <a:p>
            <a:pPr lvl="0"/>
            <a:r>
              <a:rPr lang="en-US"/>
              <a:t>Just go back and put one little more happy tree in there. Everybody's different. </a:t>
            </a:r>
          </a:p>
          <a:p>
            <a:pPr lvl="0"/>
            <a:r>
              <a:rPr lang="en-US"/>
              <a:t>Trees are different. Let them all be individuals. </a:t>
            </a:r>
          </a:p>
        </p:txBody>
      </p:sp>
      <p:sp>
        <p:nvSpPr>
          <p:cNvPr id="32" name="Text Placeholder 7">
            <a:extLst>
              <a:ext uri="{FF2B5EF4-FFF2-40B4-BE49-F238E27FC236}">
                <a16:creationId xmlns:a16="http://schemas.microsoft.com/office/drawing/2014/main" id="{AF27102C-CD75-F06D-F7D0-EF78515A4AAA}"/>
              </a:ext>
            </a:extLst>
          </p:cNvPr>
          <p:cNvSpPr>
            <a:spLocks noGrp="1"/>
          </p:cNvSpPr>
          <p:nvPr>
            <p:ph type="body" sz="quarter" idx="47" hasCustomPrompt="1"/>
          </p:nvPr>
        </p:nvSpPr>
        <p:spPr>
          <a:xfrm>
            <a:off x="6475714" y="1796880"/>
            <a:ext cx="1896710"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3 subtitle</a:t>
            </a:r>
          </a:p>
        </p:txBody>
      </p:sp>
      <p:sp>
        <p:nvSpPr>
          <p:cNvPr id="33" name="Text Placeholder 7">
            <a:extLst>
              <a:ext uri="{FF2B5EF4-FFF2-40B4-BE49-F238E27FC236}">
                <a16:creationId xmlns:a16="http://schemas.microsoft.com/office/drawing/2014/main" id="{655D086F-A35A-5C5B-11B2-7E75EFD6D307}"/>
              </a:ext>
            </a:extLst>
          </p:cNvPr>
          <p:cNvSpPr>
            <a:spLocks noGrp="1"/>
          </p:cNvSpPr>
          <p:nvPr>
            <p:ph type="body" sz="quarter" idx="48" hasCustomPrompt="1"/>
          </p:nvPr>
        </p:nvSpPr>
        <p:spPr>
          <a:xfrm>
            <a:off x="9208639" y="2286001"/>
            <a:ext cx="2373967" cy="2341154"/>
          </a:xfrm>
          <a:prstGeom prst="rect">
            <a:avLst/>
          </a:prstGeom>
        </p:spPr>
        <p:txBody>
          <a:bodyPr wrap="square" lIns="0" tIns="0" rIns="0" bIns="0">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a:t>
            </a:r>
          </a:p>
          <a:p>
            <a:pPr lvl="0"/>
            <a:r>
              <a:rPr lang="en-US"/>
              <a:t>I didn't know I had any talent. </a:t>
            </a:r>
          </a:p>
          <a:p>
            <a:pPr lvl="0"/>
            <a:r>
              <a:rPr lang="en-US"/>
              <a:t>I believe talent is just a pursued interest. Anybody can do what I do. </a:t>
            </a:r>
          </a:p>
          <a:p>
            <a:pPr lvl="0"/>
            <a:r>
              <a:rPr lang="en-US"/>
              <a:t>Just go back and put one little more happy tree in there. Everybody's different. </a:t>
            </a:r>
          </a:p>
          <a:p>
            <a:pPr lvl="0"/>
            <a:r>
              <a:rPr lang="en-US"/>
              <a:t>Trees are different. Let them all be individuals. </a:t>
            </a:r>
          </a:p>
        </p:txBody>
      </p:sp>
      <p:sp>
        <p:nvSpPr>
          <p:cNvPr id="34" name="Text Placeholder 7">
            <a:extLst>
              <a:ext uri="{FF2B5EF4-FFF2-40B4-BE49-F238E27FC236}">
                <a16:creationId xmlns:a16="http://schemas.microsoft.com/office/drawing/2014/main" id="{F1356BE0-6FD0-D9D5-5895-650637F075CD}"/>
              </a:ext>
            </a:extLst>
          </p:cNvPr>
          <p:cNvSpPr>
            <a:spLocks noGrp="1"/>
          </p:cNvSpPr>
          <p:nvPr>
            <p:ph type="body" sz="quarter" idx="49" hasCustomPrompt="1"/>
          </p:nvPr>
        </p:nvSpPr>
        <p:spPr>
          <a:xfrm>
            <a:off x="9208640" y="1796880"/>
            <a:ext cx="1896710"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4 subtitle</a:t>
            </a:r>
          </a:p>
        </p:txBody>
      </p:sp>
    </p:spTree>
    <p:extLst>
      <p:ext uri="{BB962C8B-B14F-4D97-AF65-F5344CB8AC3E}">
        <p14:creationId xmlns:p14="http://schemas.microsoft.com/office/powerpoint/2010/main" val="4274641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 1 Text - Light Mode">
    <p:spTree>
      <p:nvGrpSpPr>
        <p:cNvPr id="1" name=""/>
        <p:cNvGrpSpPr/>
        <p:nvPr/>
      </p:nvGrpSpPr>
      <p:grpSpPr>
        <a:xfrm>
          <a:off x="0" y="0"/>
          <a:ext cx="0" cy="0"/>
          <a:chOff x="0" y="0"/>
          <a:chExt cx="0" cy="0"/>
        </a:xfrm>
      </p:grpSpPr>
      <p:sp>
        <p:nvSpPr>
          <p:cNvPr id="9" name="Vertical Text Placeholder 6">
            <a:extLst>
              <a:ext uri="{FF2B5EF4-FFF2-40B4-BE49-F238E27FC236}">
                <a16:creationId xmlns:a16="http://schemas.microsoft.com/office/drawing/2014/main" id="{5ED55FF8-4742-E579-6E6F-F65ECD631EB7}"/>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12" name="Vertical Text Placeholder 6">
            <a:extLst>
              <a:ext uri="{FF2B5EF4-FFF2-40B4-BE49-F238E27FC236}">
                <a16:creationId xmlns:a16="http://schemas.microsoft.com/office/drawing/2014/main" id="{3430D5BA-FEA7-5B15-3B93-8DAED2A59341}"/>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4" name="Text Placeholder 7">
            <a:extLst>
              <a:ext uri="{FF2B5EF4-FFF2-40B4-BE49-F238E27FC236}">
                <a16:creationId xmlns:a16="http://schemas.microsoft.com/office/drawing/2014/main" id="{2236E72A-12AC-1564-870F-A30CDBF11440}"/>
              </a:ext>
            </a:extLst>
          </p:cNvPr>
          <p:cNvSpPr>
            <a:spLocks noGrp="1"/>
          </p:cNvSpPr>
          <p:nvPr>
            <p:ph type="body" sz="quarter" idx="42" hasCustomPrompt="1"/>
          </p:nvPr>
        </p:nvSpPr>
        <p:spPr>
          <a:xfrm>
            <a:off x="990328" y="2286001"/>
            <a:ext cx="3663950" cy="1329595"/>
          </a:xfrm>
          <a:prstGeom prst="rect">
            <a:avLst/>
          </a:prstGeom>
        </p:spPr>
        <p:txBody>
          <a:bodyPr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5" name="Text Placeholder 7">
            <a:extLst>
              <a:ext uri="{FF2B5EF4-FFF2-40B4-BE49-F238E27FC236}">
                <a16:creationId xmlns:a16="http://schemas.microsoft.com/office/drawing/2014/main" id="{E9226DC9-23E3-AB12-79CD-2735B1157290}"/>
              </a:ext>
            </a:extLst>
          </p:cNvPr>
          <p:cNvSpPr>
            <a:spLocks noGrp="1"/>
          </p:cNvSpPr>
          <p:nvPr>
            <p:ph type="body" sz="quarter" idx="43" hasCustomPrompt="1"/>
          </p:nvPr>
        </p:nvSpPr>
        <p:spPr>
          <a:xfrm>
            <a:off x="990328" y="1796880"/>
            <a:ext cx="3663950" cy="221599"/>
          </a:xfrm>
          <a:prstGeom prst="rect">
            <a:avLst/>
          </a:prstGeom>
        </p:spPr>
        <p:txBody>
          <a:bodyPr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6" name="Title 13">
            <a:extLst>
              <a:ext uri="{FF2B5EF4-FFF2-40B4-BE49-F238E27FC236}">
                <a16:creationId xmlns:a16="http://schemas.microsoft.com/office/drawing/2014/main" id="{3EA95122-BF03-2FFA-43F4-58C7BD583017}"/>
              </a:ext>
            </a:extLst>
          </p:cNvPr>
          <p:cNvSpPr>
            <a:spLocks noGrp="1"/>
          </p:cNvSpPr>
          <p:nvPr>
            <p:ph type="title" hasCustomPrompt="1"/>
          </p:nvPr>
        </p:nvSpPr>
        <p:spPr>
          <a:xfrm>
            <a:off x="990600" y="644282"/>
            <a:ext cx="10515600" cy="615553"/>
          </a:xfrm>
          <a:prstGeom prst="rect">
            <a:avLst/>
          </a:prstGeom>
        </p:spPr>
        <p:txBody>
          <a:bodyPr/>
          <a:lstStyle/>
          <a:p>
            <a:r>
              <a:rPr lang="en-US"/>
              <a:t>Image slide</a:t>
            </a:r>
          </a:p>
        </p:txBody>
      </p:sp>
      <p:sp>
        <p:nvSpPr>
          <p:cNvPr id="7" name="Text Placeholder 7">
            <a:extLst>
              <a:ext uri="{FF2B5EF4-FFF2-40B4-BE49-F238E27FC236}">
                <a16:creationId xmlns:a16="http://schemas.microsoft.com/office/drawing/2014/main" id="{9DBDFB9A-8C14-7598-F7D8-E19EA66E3519}"/>
              </a:ext>
            </a:extLst>
          </p:cNvPr>
          <p:cNvSpPr>
            <a:spLocks noGrp="1"/>
          </p:cNvSpPr>
          <p:nvPr>
            <p:ph type="body" sz="quarter" idx="44" hasCustomPrompt="1"/>
          </p:nvPr>
        </p:nvSpPr>
        <p:spPr>
          <a:xfrm>
            <a:off x="8901429" y="3183891"/>
            <a:ext cx="910391" cy="249299"/>
          </a:xfrm>
          <a:prstGeom prst="rect">
            <a:avLst/>
          </a:prstGeom>
        </p:spPr>
        <p:txBody>
          <a:bodyPr wrap="square" lIns="0" tIns="0" rIns="0" bIns="0">
            <a:spAutoFit/>
          </a:bodyPr>
          <a:lstStyle>
            <a:lvl1pPr>
              <a:defRPr sz="18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Image(s)</a:t>
            </a:r>
          </a:p>
        </p:txBody>
      </p:sp>
    </p:spTree>
    <p:extLst>
      <p:ext uri="{BB962C8B-B14F-4D97-AF65-F5344CB8AC3E}">
        <p14:creationId xmlns:p14="http://schemas.microsoft.com/office/powerpoint/2010/main" val="2413461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plit- Light Mo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C2CB56-9E9C-6BE2-773A-08EB868B15F5}"/>
              </a:ext>
            </a:extLst>
          </p:cNvPr>
          <p:cNvSpPr/>
          <p:nvPr userDrawn="1"/>
        </p:nvSpPr>
        <p:spPr>
          <a:xfrm>
            <a:off x="6096000" y="0"/>
            <a:ext cx="6096000" cy="6858000"/>
          </a:xfrm>
          <a:prstGeom prst="rect">
            <a:avLst/>
          </a:prstGeom>
          <a:gradFill>
            <a:gsLst>
              <a:gs pos="35000">
                <a:srgbClr val="171717"/>
              </a:gs>
              <a:gs pos="92000">
                <a:srgbClr val="143942">
                  <a:lumMod val="99888"/>
                  <a:lumOff val="112"/>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Vertical Text Placeholder 6">
            <a:extLst>
              <a:ext uri="{FF2B5EF4-FFF2-40B4-BE49-F238E27FC236}">
                <a16:creationId xmlns:a16="http://schemas.microsoft.com/office/drawing/2014/main" id="{5ED55FF8-4742-E579-6E6F-F65ECD631EB7}"/>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12" name="Vertical Text Placeholder 6">
            <a:extLst>
              <a:ext uri="{FF2B5EF4-FFF2-40B4-BE49-F238E27FC236}">
                <a16:creationId xmlns:a16="http://schemas.microsoft.com/office/drawing/2014/main" id="{3430D5BA-FEA7-5B15-3B93-8DAED2A59341}"/>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4" name="Text Placeholder 7">
            <a:extLst>
              <a:ext uri="{FF2B5EF4-FFF2-40B4-BE49-F238E27FC236}">
                <a16:creationId xmlns:a16="http://schemas.microsoft.com/office/drawing/2014/main" id="{2236E72A-12AC-1564-870F-A30CDBF11440}"/>
              </a:ext>
            </a:extLst>
          </p:cNvPr>
          <p:cNvSpPr>
            <a:spLocks noGrp="1"/>
          </p:cNvSpPr>
          <p:nvPr>
            <p:ph type="body" sz="quarter" idx="42" hasCustomPrompt="1"/>
          </p:nvPr>
        </p:nvSpPr>
        <p:spPr>
          <a:xfrm>
            <a:off x="990328" y="2286001"/>
            <a:ext cx="3663950" cy="1329595"/>
          </a:xfrm>
          <a:prstGeom prst="rect">
            <a:avLst/>
          </a:prstGeom>
        </p:spPr>
        <p:txBody>
          <a:bodyPr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5" name="Text Placeholder 7">
            <a:extLst>
              <a:ext uri="{FF2B5EF4-FFF2-40B4-BE49-F238E27FC236}">
                <a16:creationId xmlns:a16="http://schemas.microsoft.com/office/drawing/2014/main" id="{E9226DC9-23E3-AB12-79CD-2735B1157290}"/>
              </a:ext>
            </a:extLst>
          </p:cNvPr>
          <p:cNvSpPr>
            <a:spLocks noGrp="1"/>
          </p:cNvSpPr>
          <p:nvPr>
            <p:ph type="body" sz="quarter" idx="43" hasCustomPrompt="1"/>
          </p:nvPr>
        </p:nvSpPr>
        <p:spPr>
          <a:xfrm>
            <a:off x="990328" y="1796880"/>
            <a:ext cx="3663950" cy="221599"/>
          </a:xfrm>
          <a:prstGeom prst="rect">
            <a:avLst/>
          </a:prstGeom>
        </p:spPr>
        <p:txBody>
          <a:bodyPr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6" name="Title 13">
            <a:extLst>
              <a:ext uri="{FF2B5EF4-FFF2-40B4-BE49-F238E27FC236}">
                <a16:creationId xmlns:a16="http://schemas.microsoft.com/office/drawing/2014/main" id="{3EA95122-BF03-2FFA-43F4-58C7BD583017}"/>
              </a:ext>
            </a:extLst>
          </p:cNvPr>
          <p:cNvSpPr>
            <a:spLocks noGrp="1"/>
          </p:cNvSpPr>
          <p:nvPr>
            <p:ph type="title" hasCustomPrompt="1"/>
          </p:nvPr>
        </p:nvSpPr>
        <p:spPr>
          <a:xfrm>
            <a:off x="990600" y="644282"/>
            <a:ext cx="4202289" cy="615553"/>
          </a:xfrm>
          <a:prstGeom prst="rect">
            <a:avLst/>
          </a:prstGeom>
        </p:spPr>
        <p:txBody>
          <a:bodyPr/>
          <a:lstStyle/>
          <a:p>
            <a:r>
              <a:rPr lang="en-US"/>
              <a:t>Image slide</a:t>
            </a:r>
          </a:p>
        </p:txBody>
      </p:sp>
      <p:sp>
        <p:nvSpPr>
          <p:cNvPr id="7" name="Text Placeholder 7">
            <a:extLst>
              <a:ext uri="{FF2B5EF4-FFF2-40B4-BE49-F238E27FC236}">
                <a16:creationId xmlns:a16="http://schemas.microsoft.com/office/drawing/2014/main" id="{9DBDFB9A-8C14-7598-F7D8-E19EA66E3519}"/>
              </a:ext>
            </a:extLst>
          </p:cNvPr>
          <p:cNvSpPr>
            <a:spLocks noGrp="1"/>
          </p:cNvSpPr>
          <p:nvPr>
            <p:ph type="body" sz="quarter" idx="44" hasCustomPrompt="1"/>
          </p:nvPr>
        </p:nvSpPr>
        <p:spPr>
          <a:xfrm>
            <a:off x="8901429" y="3183891"/>
            <a:ext cx="910391" cy="249299"/>
          </a:xfrm>
          <a:prstGeom prst="rect">
            <a:avLst/>
          </a:prstGeom>
        </p:spPr>
        <p:txBody>
          <a:bodyPr wrap="square" lIns="0" tIns="0" rIns="0" bIns="0">
            <a:spAutoFit/>
          </a:bodyPr>
          <a:lstStyle>
            <a:lvl1pPr>
              <a:defRPr sz="1800">
                <a:solidFill>
                  <a:schemeClr val="bg1"/>
                </a:solidFill>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Image(s)</a:t>
            </a:r>
          </a:p>
        </p:txBody>
      </p:sp>
    </p:spTree>
    <p:extLst>
      <p:ext uri="{BB962C8B-B14F-4D97-AF65-F5344CB8AC3E}">
        <p14:creationId xmlns:p14="http://schemas.microsoft.com/office/powerpoint/2010/main" val="1416003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 2 Text - Light Mode">
    <p:spTree>
      <p:nvGrpSpPr>
        <p:cNvPr id="1" name=""/>
        <p:cNvGrpSpPr/>
        <p:nvPr/>
      </p:nvGrpSpPr>
      <p:grpSpPr>
        <a:xfrm>
          <a:off x="0" y="0"/>
          <a:ext cx="0" cy="0"/>
          <a:chOff x="0" y="0"/>
          <a:chExt cx="0" cy="0"/>
        </a:xfrm>
      </p:grpSpPr>
      <p:sp>
        <p:nvSpPr>
          <p:cNvPr id="9" name="Vertical Text Placeholder 6">
            <a:extLst>
              <a:ext uri="{FF2B5EF4-FFF2-40B4-BE49-F238E27FC236}">
                <a16:creationId xmlns:a16="http://schemas.microsoft.com/office/drawing/2014/main" id="{5ED55FF8-4742-E579-6E6F-F65ECD631EB7}"/>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12" name="Vertical Text Placeholder 6">
            <a:extLst>
              <a:ext uri="{FF2B5EF4-FFF2-40B4-BE49-F238E27FC236}">
                <a16:creationId xmlns:a16="http://schemas.microsoft.com/office/drawing/2014/main" id="{3430D5BA-FEA7-5B15-3B93-8DAED2A59341}"/>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4" name="Text Placeholder 7">
            <a:extLst>
              <a:ext uri="{FF2B5EF4-FFF2-40B4-BE49-F238E27FC236}">
                <a16:creationId xmlns:a16="http://schemas.microsoft.com/office/drawing/2014/main" id="{2236E72A-12AC-1564-870F-A30CDBF11440}"/>
              </a:ext>
            </a:extLst>
          </p:cNvPr>
          <p:cNvSpPr>
            <a:spLocks noGrp="1"/>
          </p:cNvSpPr>
          <p:nvPr>
            <p:ph type="body" sz="quarter" idx="42" hasCustomPrompt="1"/>
          </p:nvPr>
        </p:nvSpPr>
        <p:spPr>
          <a:xfrm>
            <a:off x="990328" y="2286001"/>
            <a:ext cx="5564584" cy="997196"/>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5" name="Text Placeholder 7">
            <a:extLst>
              <a:ext uri="{FF2B5EF4-FFF2-40B4-BE49-F238E27FC236}">
                <a16:creationId xmlns:a16="http://schemas.microsoft.com/office/drawing/2014/main" id="{E9226DC9-23E3-AB12-79CD-2735B1157290}"/>
              </a:ext>
            </a:extLst>
          </p:cNvPr>
          <p:cNvSpPr>
            <a:spLocks noGrp="1"/>
          </p:cNvSpPr>
          <p:nvPr>
            <p:ph type="body" sz="quarter" idx="43" hasCustomPrompt="1"/>
          </p:nvPr>
        </p:nvSpPr>
        <p:spPr>
          <a:xfrm>
            <a:off x="990328" y="1796880"/>
            <a:ext cx="5564584"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Point 1 subtitle</a:t>
            </a:r>
          </a:p>
        </p:txBody>
      </p:sp>
      <p:sp>
        <p:nvSpPr>
          <p:cNvPr id="6" name="Title 13">
            <a:extLst>
              <a:ext uri="{FF2B5EF4-FFF2-40B4-BE49-F238E27FC236}">
                <a16:creationId xmlns:a16="http://schemas.microsoft.com/office/drawing/2014/main" id="{3EA95122-BF03-2FFA-43F4-58C7BD583017}"/>
              </a:ext>
            </a:extLst>
          </p:cNvPr>
          <p:cNvSpPr>
            <a:spLocks noGrp="1"/>
          </p:cNvSpPr>
          <p:nvPr>
            <p:ph type="title" hasCustomPrompt="1"/>
          </p:nvPr>
        </p:nvSpPr>
        <p:spPr>
          <a:xfrm>
            <a:off x="990600" y="644282"/>
            <a:ext cx="10515600" cy="615553"/>
          </a:xfrm>
          <a:prstGeom prst="rect">
            <a:avLst/>
          </a:prstGeom>
        </p:spPr>
        <p:txBody>
          <a:bodyPr/>
          <a:lstStyle/>
          <a:p>
            <a:r>
              <a:rPr lang="en-US"/>
              <a:t>Image slide</a:t>
            </a:r>
          </a:p>
        </p:txBody>
      </p:sp>
      <p:sp>
        <p:nvSpPr>
          <p:cNvPr id="7" name="Text Placeholder 7">
            <a:extLst>
              <a:ext uri="{FF2B5EF4-FFF2-40B4-BE49-F238E27FC236}">
                <a16:creationId xmlns:a16="http://schemas.microsoft.com/office/drawing/2014/main" id="{9DBDFB9A-8C14-7598-F7D8-E19EA66E3519}"/>
              </a:ext>
            </a:extLst>
          </p:cNvPr>
          <p:cNvSpPr>
            <a:spLocks noGrp="1"/>
          </p:cNvSpPr>
          <p:nvPr>
            <p:ph type="body" sz="quarter" idx="44" hasCustomPrompt="1"/>
          </p:nvPr>
        </p:nvSpPr>
        <p:spPr>
          <a:xfrm>
            <a:off x="8901429" y="3183891"/>
            <a:ext cx="910391" cy="249299"/>
          </a:xfrm>
          <a:prstGeom prst="rect">
            <a:avLst/>
          </a:prstGeom>
        </p:spPr>
        <p:txBody>
          <a:bodyPr wrap="square" lIns="0" tIns="0" rIns="0" bIns="0">
            <a:spAutoFit/>
          </a:bodyPr>
          <a:lstStyle>
            <a:lvl1pPr>
              <a:defRPr sz="18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Image(s)</a:t>
            </a:r>
          </a:p>
        </p:txBody>
      </p:sp>
      <p:sp>
        <p:nvSpPr>
          <p:cNvPr id="8" name="Text Placeholder 7">
            <a:extLst>
              <a:ext uri="{FF2B5EF4-FFF2-40B4-BE49-F238E27FC236}">
                <a16:creationId xmlns:a16="http://schemas.microsoft.com/office/drawing/2014/main" id="{0C8E5015-D509-63E5-5F5A-F05E354D53AA}"/>
              </a:ext>
            </a:extLst>
          </p:cNvPr>
          <p:cNvSpPr>
            <a:spLocks noGrp="1"/>
          </p:cNvSpPr>
          <p:nvPr>
            <p:ph type="body" sz="quarter" idx="45" hasCustomPrompt="1"/>
          </p:nvPr>
        </p:nvSpPr>
        <p:spPr>
          <a:xfrm>
            <a:off x="990328" y="4854540"/>
            <a:ext cx="5564584" cy="997196"/>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10" name="Text Placeholder 7">
            <a:extLst>
              <a:ext uri="{FF2B5EF4-FFF2-40B4-BE49-F238E27FC236}">
                <a16:creationId xmlns:a16="http://schemas.microsoft.com/office/drawing/2014/main" id="{68D8F683-7126-EF99-AF44-B748BAE919FA}"/>
              </a:ext>
            </a:extLst>
          </p:cNvPr>
          <p:cNvSpPr>
            <a:spLocks noGrp="1"/>
          </p:cNvSpPr>
          <p:nvPr>
            <p:ph type="body" sz="quarter" idx="46" hasCustomPrompt="1"/>
          </p:nvPr>
        </p:nvSpPr>
        <p:spPr>
          <a:xfrm>
            <a:off x="990328" y="4365419"/>
            <a:ext cx="5564584"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Point 2 subtitle</a:t>
            </a:r>
          </a:p>
        </p:txBody>
      </p:sp>
    </p:spTree>
    <p:extLst>
      <p:ext uri="{BB962C8B-B14F-4D97-AF65-F5344CB8AC3E}">
        <p14:creationId xmlns:p14="http://schemas.microsoft.com/office/powerpoint/2010/main" val="23246667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rge Image + Text - Light Mode">
    <p:spTree>
      <p:nvGrpSpPr>
        <p:cNvPr id="1" name=""/>
        <p:cNvGrpSpPr/>
        <p:nvPr/>
      </p:nvGrpSpPr>
      <p:grpSpPr>
        <a:xfrm>
          <a:off x="0" y="0"/>
          <a:ext cx="0" cy="0"/>
          <a:chOff x="0" y="0"/>
          <a:chExt cx="0" cy="0"/>
        </a:xfrm>
      </p:grpSpPr>
      <p:sp>
        <p:nvSpPr>
          <p:cNvPr id="9" name="Vertical Text Placeholder 6">
            <a:extLst>
              <a:ext uri="{FF2B5EF4-FFF2-40B4-BE49-F238E27FC236}">
                <a16:creationId xmlns:a16="http://schemas.microsoft.com/office/drawing/2014/main" id="{5ED55FF8-4742-E579-6E6F-F65ECD631EB7}"/>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12" name="Vertical Text Placeholder 6">
            <a:extLst>
              <a:ext uri="{FF2B5EF4-FFF2-40B4-BE49-F238E27FC236}">
                <a16:creationId xmlns:a16="http://schemas.microsoft.com/office/drawing/2014/main" id="{3430D5BA-FEA7-5B15-3B93-8DAED2A59341}"/>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4" name="Text Placeholder 7">
            <a:extLst>
              <a:ext uri="{FF2B5EF4-FFF2-40B4-BE49-F238E27FC236}">
                <a16:creationId xmlns:a16="http://schemas.microsoft.com/office/drawing/2014/main" id="{2236E72A-12AC-1564-870F-A30CDBF11440}"/>
              </a:ext>
            </a:extLst>
          </p:cNvPr>
          <p:cNvSpPr>
            <a:spLocks noGrp="1"/>
          </p:cNvSpPr>
          <p:nvPr>
            <p:ph type="body" sz="quarter" idx="42" hasCustomPrompt="1"/>
          </p:nvPr>
        </p:nvSpPr>
        <p:spPr>
          <a:xfrm>
            <a:off x="990327" y="5510893"/>
            <a:ext cx="10167407" cy="498598"/>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5" name="Text Placeholder 7">
            <a:extLst>
              <a:ext uri="{FF2B5EF4-FFF2-40B4-BE49-F238E27FC236}">
                <a16:creationId xmlns:a16="http://schemas.microsoft.com/office/drawing/2014/main" id="{E9226DC9-23E3-AB12-79CD-2735B1157290}"/>
              </a:ext>
            </a:extLst>
          </p:cNvPr>
          <p:cNvSpPr>
            <a:spLocks noGrp="1"/>
          </p:cNvSpPr>
          <p:nvPr>
            <p:ph type="body" sz="quarter" idx="43" hasCustomPrompt="1"/>
          </p:nvPr>
        </p:nvSpPr>
        <p:spPr>
          <a:xfrm>
            <a:off x="990328" y="5021772"/>
            <a:ext cx="5564584"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Point 1 subtitle</a:t>
            </a:r>
          </a:p>
        </p:txBody>
      </p:sp>
      <p:sp>
        <p:nvSpPr>
          <p:cNvPr id="6" name="Title 13">
            <a:extLst>
              <a:ext uri="{FF2B5EF4-FFF2-40B4-BE49-F238E27FC236}">
                <a16:creationId xmlns:a16="http://schemas.microsoft.com/office/drawing/2014/main" id="{3EA95122-BF03-2FFA-43F4-58C7BD583017}"/>
              </a:ext>
            </a:extLst>
          </p:cNvPr>
          <p:cNvSpPr>
            <a:spLocks noGrp="1"/>
          </p:cNvSpPr>
          <p:nvPr>
            <p:ph type="title" hasCustomPrompt="1"/>
          </p:nvPr>
        </p:nvSpPr>
        <p:spPr>
          <a:xfrm>
            <a:off x="990600" y="644282"/>
            <a:ext cx="10515600" cy="615553"/>
          </a:xfrm>
          <a:prstGeom prst="rect">
            <a:avLst/>
          </a:prstGeom>
        </p:spPr>
        <p:txBody>
          <a:bodyPr/>
          <a:lstStyle/>
          <a:p>
            <a:r>
              <a:rPr lang="en-US"/>
              <a:t>Image slide</a:t>
            </a:r>
          </a:p>
        </p:txBody>
      </p:sp>
      <p:sp>
        <p:nvSpPr>
          <p:cNvPr id="7" name="Text Placeholder 7">
            <a:extLst>
              <a:ext uri="{FF2B5EF4-FFF2-40B4-BE49-F238E27FC236}">
                <a16:creationId xmlns:a16="http://schemas.microsoft.com/office/drawing/2014/main" id="{9DBDFB9A-8C14-7598-F7D8-E19EA66E3519}"/>
              </a:ext>
            </a:extLst>
          </p:cNvPr>
          <p:cNvSpPr>
            <a:spLocks noGrp="1"/>
          </p:cNvSpPr>
          <p:nvPr>
            <p:ph type="body" sz="quarter" idx="44" hasCustomPrompt="1"/>
          </p:nvPr>
        </p:nvSpPr>
        <p:spPr>
          <a:xfrm>
            <a:off x="5644521" y="3183891"/>
            <a:ext cx="910391" cy="249299"/>
          </a:xfrm>
          <a:prstGeom prst="rect">
            <a:avLst/>
          </a:prstGeom>
        </p:spPr>
        <p:txBody>
          <a:bodyPr wrap="square" lIns="0" tIns="0" rIns="0" bIns="0">
            <a:spAutoFit/>
          </a:bodyPr>
          <a:lstStyle>
            <a:lvl1pPr>
              <a:defRPr sz="18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Image(s)</a:t>
            </a:r>
          </a:p>
        </p:txBody>
      </p:sp>
    </p:spTree>
    <p:extLst>
      <p:ext uri="{BB962C8B-B14F-4D97-AF65-F5344CB8AC3E}">
        <p14:creationId xmlns:p14="http://schemas.microsoft.com/office/powerpoint/2010/main" val="29416543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44440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16" name="Text Placeholder 9">
            <a:extLst>
              <a:ext uri="{FF2B5EF4-FFF2-40B4-BE49-F238E27FC236}">
                <a16:creationId xmlns:a16="http://schemas.microsoft.com/office/drawing/2014/main" id="{1B537D15-0B0E-8C48-BC99-B9C65C238E15}"/>
              </a:ext>
            </a:extLst>
          </p:cNvPr>
          <p:cNvSpPr>
            <a:spLocks noGrp="1"/>
          </p:cNvSpPr>
          <p:nvPr>
            <p:ph type="body" sz="quarter" idx="14"/>
          </p:nvPr>
        </p:nvSpPr>
        <p:spPr>
          <a:xfrm>
            <a:off x="342900" y="1762367"/>
            <a:ext cx="3604260" cy="47810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7803896-BB53-B443-B66E-E7730FBA751B}"/>
              </a:ext>
            </a:extLst>
          </p:cNvPr>
          <p:cNvSpPr>
            <a:spLocks noGrp="1"/>
          </p:cNvSpPr>
          <p:nvPr>
            <p:ph type="body" sz="quarter" idx="17"/>
          </p:nvPr>
        </p:nvSpPr>
        <p:spPr>
          <a:xfrm>
            <a:off x="4331970" y="1762367"/>
            <a:ext cx="3604260" cy="47810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B98AD3DA-93E0-6645-9B9A-FD6E278FDE7A}"/>
              </a:ext>
            </a:extLst>
          </p:cNvPr>
          <p:cNvSpPr>
            <a:spLocks noGrp="1"/>
          </p:cNvSpPr>
          <p:nvPr>
            <p:ph type="body" sz="quarter" idx="18"/>
          </p:nvPr>
        </p:nvSpPr>
        <p:spPr>
          <a:xfrm>
            <a:off x="8321040" y="1762367"/>
            <a:ext cx="3604260" cy="47810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0">
            <a:extLst>
              <a:ext uri="{FF2B5EF4-FFF2-40B4-BE49-F238E27FC236}">
                <a16:creationId xmlns:a16="http://schemas.microsoft.com/office/drawing/2014/main" id="{33FBB49C-7445-4154-8EBB-EFF41870FE8B}"/>
              </a:ext>
            </a:extLst>
          </p:cNvPr>
          <p:cNvSpPr>
            <a:spLocks noGrp="1"/>
          </p:cNvSpPr>
          <p:nvPr>
            <p:ph type="title"/>
          </p:nvPr>
        </p:nvSpPr>
        <p:spPr>
          <a:xfrm>
            <a:off x="342900" y="278153"/>
            <a:ext cx="11582400" cy="854156"/>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415008213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Light M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BFFE3-31B7-64B7-BE88-392080F7AD7F}"/>
              </a:ext>
            </a:extLst>
          </p:cNvPr>
          <p:cNvSpPr>
            <a:spLocks noGrp="1"/>
          </p:cNvSpPr>
          <p:nvPr>
            <p:ph type="ctrTitle" hasCustomPrompt="1"/>
          </p:nvPr>
        </p:nvSpPr>
        <p:spPr>
          <a:xfrm>
            <a:off x="914400" y="2590598"/>
            <a:ext cx="9144000" cy="830997"/>
          </a:xfrm>
          <a:prstGeom prst="rect">
            <a:avLst/>
          </a:prstGeom>
        </p:spPr>
        <p:txBody>
          <a:bodyPr lIns="0" tIns="0" rIns="0" bIns="0" anchor="t" anchorCtr="0">
            <a:spAutoFit/>
          </a:bodyPr>
          <a:lstStyle>
            <a:lvl1pPr marL="0" algn="l" defTabSz="914400" rtl="0" eaLnBrk="1" latinLnBrk="0" hangingPunct="1">
              <a:defRPr lang="en-US" sz="6000" b="1" kern="1200" dirty="0">
                <a:solidFill>
                  <a:schemeClr val="tx1"/>
                </a:solidFill>
                <a:latin typeface="Segoe UI Variable Display" pitchFamily="2" charset="0"/>
                <a:ea typeface="+mn-ea"/>
                <a:cs typeface="Segoe UI Variable Display" pitchFamily="2" charset="0"/>
              </a:defRPr>
            </a:lvl1pPr>
          </a:lstStyle>
          <a:p>
            <a:r>
              <a:rPr lang="en-US" sz="6000" b="1">
                <a:latin typeface="Segoe UI Variable Display" pitchFamily="2" charset="0"/>
                <a:cs typeface="Segoe UI Variable Display" pitchFamily="2" charset="0"/>
              </a:rPr>
              <a:t>This is a title slide</a:t>
            </a:r>
          </a:p>
        </p:txBody>
      </p:sp>
      <p:sp>
        <p:nvSpPr>
          <p:cNvPr id="3" name="Subtitle 2">
            <a:extLst>
              <a:ext uri="{FF2B5EF4-FFF2-40B4-BE49-F238E27FC236}">
                <a16:creationId xmlns:a16="http://schemas.microsoft.com/office/drawing/2014/main" id="{B0136DCE-042F-74FA-D4D5-C687AE2DF1AF}"/>
              </a:ext>
            </a:extLst>
          </p:cNvPr>
          <p:cNvSpPr>
            <a:spLocks noGrp="1"/>
          </p:cNvSpPr>
          <p:nvPr>
            <p:ph type="subTitle" idx="1" hasCustomPrompt="1"/>
          </p:nvPr>
        </p:nvSpPr>
        <p:spPr>
          <a:xfrm>
            <a:off x="990600" y="5943600"/>
            <a:ext cx="3526922" cy="221599"/>
          </a:xfrm>
          <a:prstGeom prst="rect">
            <a:avLst/>
          </a:prstGeom>
        </p:spPr>
        <p:txBody>
          <a:bodyPr wrap="square" lIns="0" tIns="0" rIns="0" bIns="0">
            <a:spAutoFit/>
          </a:bodyPr>
          <a:lstStyle>
            <a:lvl1pPr marL="0" indent="0" algn="l" defTabSz="914400" rtl="0" eaLnBrk="1" latinLnBrk="0" hangingPunct="1">
              <a:buNone/>
              <a:defRPr lang="en-US" sz="1600" b="1" kern="1200" dirty="0">
                <a:solidFill>
                  <a:schemeClr val="tx1"/>
                </a:solidFill>
                <a:latin typeface="Segoe UI Variable Display Semibold" pitchFamily="2" charset="0"/>
                <a:ea typeface="+mn-ea"/>
                <a:cs typeface="Segoe UI Variable Display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1600" b="1">
                <a:latin typeface="Segoe UI Variable Display Semibold" pitchFamily="2" charset="0"/>
                <a:cs typeface="Segoe UI Variable Display Semibold" pitchFamily="2" charset="0"/>
              </a:rPr>
              <a:t>First/last name</a:t>
            </a:r>
          </a:p>
        </p:txBody>
      </p:sp>
      <p:sp>
        <p:nvSpPr>
          <p:cNvPr id="6" name="Text Placeholder 10">
            <a:extLst>
              <a:ext uri="{FF2B5EF4-FFF2-40B4-BE49-F238E27FC236}">
                <a16:creationId xmlns:a16="http://schemas.microsoft.com/office/drawing/2014/main" id="{91742E31-0FCB-3804-7ECE-E4B4DE3DB988}"/>
              </a:ext>
            </a:extLst>
          </p:cNvPr>
          <p:cNvSpPr>
            <a:spLocks noGrp="1"/>
          </p:cNvSpPr>
          <p:nvPr>
            <p:ph type="body" sz="quarter" idx="10" hasCustomPrompt="1"/>
          </p:nvPr>
        </p:nvSpPr>
        <p:spPr>
          <a:xfrm>
            <a:off x="631825" y="280575"/>
            <a:ext cx="696913" cy="124650"/>
          </a:xfrm>
          <a:prstGeom prst="rect">
            <a:avLst/>
          </a:prstGeom>
        </p:spPr>
        <p:txBody>
          <a:bodyPr lIns="0" tIns="0" rIns="0" bIns="0">
            <a:spAutoFit/>
          </a:bodyPr>
          <a:lstStyle>
            <a:lvl1pPr>
              <a:defRPr sz="900" b="1" i="0">
                <a:latin typeface="Segoe UI" panose="020B0502040204020203" pitchFamily="34" charset="0"/>
                <a:cs typeface="Segoe UI" panose="020B0502040204020203" pitchFamily="34" charset="0"/>
              </a:defRPr>
            </a:lvl1pPr>
          </a:lstStyle>
          <a:p>
            <a:pPr lvl="0"/>
            <a:r>
              <a:rPr lang="en-US"/>
              <a:t>CX Studio</a:t>
            </a:r>
          </a:p>
        </p:txBody>
      </p:sp>
      <p:sp>
        <p:nvSpPr>
          <p:cNvPr id="7" name="Text Placeholder 10">
            <a:extLst>
              <a:ext uri="{FF2B5EF4-FFF2-40B4-BE49-F238E27FC236}">
                <a16:creationId xmlns:a16="http://schemas.microsoft.com/office/drawing/2014/main" id="{E019C40A-184E-F6E7-6099-280D3F9EB7CB}"/>
              </a:ext>
            </a:extLst>
          </p:cNvPr>
          <p:cNvSpPr>
            <a:spLocks noGrp="1"/>
          </p:cNvSpPr>
          <p:nvPr>
            <p:ph type="body" sz="quarter" idx="11" hasCustomPrompt="1"/>
          </p:nvPr>
        </p:nvSpPr>
        <p:spPr>
          <a:xfrm>
            <a:off x="10863262" y="280575"/>
            <a:ext cx="696913" cy="124650"/>
          </a:xfrm>
          <a:prstGeom prst="rect">
            <a:avLst/>
          </a:prstGeom>
        </p:spPr>
        <p:txBody>
          <a:bodyPr lIns="0" tIns="0" rIns="0" bIns="0">
            <a:spAutoFit/>
          </a:bodyPr>
          <a:lstStyle>
            <a:lvl1pPr algn="r">
              <a:defRPr sz="900" b="1" i="0">
                <a:latin typeface="Segoe UI" panose="020B0502040204020203" pitchFamily="34" charset="0"/>
                <a:cs typeface="Segoe UI" panose="020B0502040204020203" pitchFamily="34" charset="0"/>
              </a:defRPr>
            </a:lvl1pPr>
          </a:lstStyle>
          <a:p>
            <a:pPr lvl="0"/>
            <a:r>
              <a:rPr lang="en-US"/>
              <a:t>Insert date</a:t>
            </a:r>
          </a:p>
        </p:txBody>
      </p:sp>
    </p:spTree>
    <p:extLst>
      <p:ext uri="{BB962C8B-B14F-4D97-AF65-F5344CB8AC3E}">
        <p14:creationId xmlns:p14="http://schemas.microsoft.com/office/powerpoint/2010/main" val="4055522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ext Placeholder 16">
            <a:extLst>
              <a:ext uri="{FF2B5EF4-FFF2-40B4-BE49-F238E27FC236}">
                <a16:creationId xmlns:a16="http://schemas.microsoft.com/office/drawing/2014/main" id="{9F2970D9-E4E3-47F8-8837-65FC351A044E}"/>
              </a:ext>
            </a:extLst>
          </p:cNvPr>
          <p:cNvSpPr>
            <a:spLocks noGrp="1"/>
          </p:cNvSpPr>
          <p:nvPr>
            <p:ph type="body" sz="quarter" idx="12" hasCustomPrompt="1"/>
          </p:nvPr>
        </p:nvSpPr>
        <p:spPr>
          <a:xfrm>
            <a:off x="609302" y="455341"/>
            <a:ext cx="10968712" cy="240042"/>
          </a:xfrm>
          <a:prstGeom prst="rect">
            <a:avLst/>
          </a:prstGeom>
        </p:spPr>
        <p:txBody>
          <a:bodyPr wrap="square" lIns="0" tIns="0" rIns="0" bIns="0" anchor="t">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i="0" cap="all" baseline="0">
                <a:solidFill>
                  <a:schemeClr val="tx1"/>
                </a:solidFill>
                <a:latin typeface="Segoe UI" panose="020B0502040204020203" pitchFamily="34" charset="0"/>
                <a:cs typeface="Segoe UI" panose="020B0502040204020203" pitchFamily="34" charset="0"/>
              </a:defRPr>
            </a:lvl1pPr>
          </a:lstStyle>
          <a:p>
            <a:pPr lvl="0"/>
            <a:r>
              <a:rPr lang="en-US"/>
              <a:t>SLIDE HEADER</a:t>
            </a:r>
          </a:p>
        </p:txBody>
      </p:sp>
      <p:sp>
        <p:nvSpPr>
          <p:cNvPr id="6" name="Text Placeholder 16">
            <a:extLst>
              <a:ext uri="{FF2B5EF4-FFF2-40B4-BE49-F238E27FC236}">
                <a16:creationId xmlns:a16="http://schemas.microsoft.com/office/drawing/2014/main" id="{293E1528-BE90-40FD-9A13-80B77F7B6D75}"/>
              </a:ext>
            </a:extLst>
          </p:cNvPr>
          <p:cNvSpPr>
            <a:spLocks noGrp="1"/>
          </p:cNvSpPr>
          <p:nvPr>
            <p:ph type="body" sz="quarter" idx="45" hasCustomPrompt="1"/>
          </p:nvPr>
        </p:nvSpPr>
        <p:spPr>
          <a:xfrm>
            <a:off x="609302" y="702327"/>
            <a:ext cx="10968712" cy="445437"/>
          </a:xfrm>
          <a:prstGeom prst="rect">
            <a:avLst/>
          </a:prstGeom>
        </p:spPr>
        <p:txBody>
          <a:bodyPr wrap="square" lIns="0" tIns="0" rIns="0" bIns="0" anchor="t">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800" b="1" i="0">
                <a:solidFill>
                  <a:schemeClr val="tx1"/>
                </a:solidFill>
                <a:latin typeface="Segoe UI" panose="020B0502040204020203" pitchFamily="34" charset="0"/>
                <a:cs typeface="Segoe UI" panose="020B0502040204020203" pitchFamily="34" charset="0"/>
              </a:defRPr>
            </a:lvl1pPr>
          </a:lstStyle>
          <a:p>
            <a:pPr lvl="0"/>
            <a:r>
              <a:rPr lang="en-US"/>
              <a:t>Slide Title</a:t>
            </a:r>
          </a:p>
        </p:txBody>
      </p:sp>
    </p:spTree>
    <p:extLst>
      <p:ext uri="{BB962C8B-B14F-4D97-AF65-F5344CB8AC3E}">
        <p14:creationId xmlns:p14="http://schemas.microsoft.com/office/powerpoint/2010/main" val="24379209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Title Placeholder 10">
            <a:extLst>
              <a:ext uri="{FF2B5EF4-FFF2-40B4-BE49-F238E27FC236}">
                <a16:creationId xmlns:a16="http://schemas.microsoft.com/office/drawing/2014/main" id="{95A6EE75-41E0-DF4A-BD85-46AE05CFA7BB}"/>
              </a:ext>
            </a:extLst>
          </p:cNvPr>
          <p:cNvSpPr>
            <a:spLocks noGrp="1"/>
          </p:cNvSpPr>
          <p:nvPr>
            <p:ph type="title" hasCustomPrompt="1"/>
          </p:nvPr>
        </p:nvSpPr>
        <p:spPr>
          <a:xfrm>
            <a:off x="342901" y="1925564"/>
            <a:ext cx="5753099" cy="3006871"/>
          </a:xfrm>
          <a:prstGeom prst="rect">
            <a:avLst/>
          </a:prstGeom>
        </p:spPr>
        <p:txBody>
          <a:bodyPr vert="horz" lIns="0" tIns="0" rIns="0" bIns="0" rtlCol="0" anchor="ctr">
            <a:normAutofit/>
          </a:bodyPr>
          <a:lstStyle/>
          <a:p>
            <a:r>
              <a:rPr lang="en-US"/>
              <a:t>Agenda</a:t>
            </a:r>
          </a:p>
        </p:txBody>
      </p:sp>
    </p:spTree>
    <p:extLst>
      <p:ext uri="{BB962C8B-B14F-4D97-AF65-F5344CB8AC3E}">
        <p14:creationId xmlns:p14="http://schemas.microsoft.com/office/powerpoint/2010/main" val="12246896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 Light M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BFFE3-31B7-64B7-BE88-392080F7AD7F}"/>
              </a:ext>
            </a:extLst>
          </p:cNvPr>
          <p:cNvSpPr>
            <a:spLocks noGrp="1"/>
          </p:cNvSpPr>
          <p:nvPr>
            <p:ph type="ctrTitle" hasCustomPrompt="1"/>
          </p:nvPr>
        </p:nvSpPr>
        <p:spPr>
          <a:xfrm>
            <a:off x="914400" y="2590598"/>
            <a:ext cx="9144000" cy="830997"/>
          </a:xfrm>
          <a:prstGeom prst="rect">
            <a:avLst/>
          </a:prstGeom>
        </p:spPr>
        <p:txBody>
          <a:bodyPr lIns="0" tIns="0" rIns="0" bIns="0" anchor="t" anchorCtr="0">
            <a:spAutoFit/>
          </a:bodyPr>
          <a:lstStyle>
            <a:lvl1pPr marL="0" algn="l" defTabSz="914400" rtl="0" eaLnBrk="1" latinLnBrk="0" hangingPunct="1">
              <a:defRPr lang="en-US" sz="6000" b="1" kern="1200" dirty="0">
                <a:solidFill>
                  <a:schemeClr val="tx1"/>
                </a:solidFill>
                <a:latin typeface="Segoe UI Variable Display" pitchFamily="2" charset="0"/>
                <a:ea typeface="+mn-ea"/>
                <a:cs typeface="Segoe UI Variable Display" pitchFamily="2" charset="0"/>
              </a:defRPr>
            </a:lvl1pPr>
          </a:lstStyle>
          <a:p>
            <a:r>
              <a:rPr lang="en-US" sz="6000" b="1">
                <a:latin typeface="Segoe UI Variable Display" pitchFamily="2" charset="0"/>
                <a:cs typeface="Segoe UI Variable Display" pitchFamily="2" charset="0"/>
              </a:rPr>
              <a:t>This is a title slide</a:t>
            </a:r>
          </a:p>
        </p:txBody>
      </p:sp>
      <p:sp>
        <p:nvSpPr>
          <p:cNvPr id="3" name="Subtitle 2">
            <a:extLst>
              <a:ext uri="{FF2B5EF4-FFF2-40B4-BE49-F238E27FC236}">
                <a16:creationId xmlns:a16="http://schemas.microsoft.com/office/drawing/2014/main" id="{B0136DCE-042F-74FA-D4D5-C687AE2DF1AF}"/>
              </a:ext>
            </a:extLst>
          </p:cNvPr>
          <p:cNvSpPr>
            <a:spLocks noGrp="1"/>
          </p:cNvSpPr>
          <p:nvPr>
            <p:ph type="subTitle" idx="1" hasCustomPrompt="1"/>
          </p:nvPr>
        </p:nvSpPr>
        <p:spPr>
          <a:xfrm>
            <a:off x="990600" y="5943600"/>
            <a:ext cx="3526922" cy="221599"/>
          </a:xfrm>
          <a:prstGeom prst="rect">
            <a:avLst/>
          </a:prstGeom>
        </p:spPr>
        <p:txBody>
          <a:bodyPr wrap="square" lIns="0" tIns="0" rIns="0" bIns="0">
            <a:spAutoFit/>
          </a:bodyPr>
          <a:lstStyle>
            <a:lvl1pPr marL="0" indent="0" algn="l" defTabSz="914400" rtl="0" eaLnBrk="1" latinLnBrk="0" hangingPunct="1">
              <a:buNone/>
              <a:defRPr lang="en-US" sz="1600" b="1" kern="1200" dirty="0">
                <a:solidFill>
                  <a:schemeClr val="tx1"/>
                </a:solidFill>
                <a:latin typeface="Segoe UI Variable Display Semibold" pitchFamily="2" charset="0"/>
                <a:ea typeface="+mn-ea"/>
                <a:cs typeface="Segoe UI Variable Display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1600" b="1">
                <a:latin typeface="Segoe UI Variable Display Semibold" pitchFamily="2" charset="0"/>
                <a:cs typeface="Segoe UI Variable Display Semibold" pitchFamily="2" charset="0"/>
              </a:rPr>
              <a:t>First/last name</a:t>
            </a:r>
          </a:p>
        </p:txBody>
      </p:sp>
      <p:sp>
        <p:nvSpPr>
          <p:cNvPr id="6" name="Text Placeholder 10">
            <a:extLst>
              <a:ext uri="{FF2B5EF4-FFF2-40B4-BE49-F238E27FC236}">
                <a16:creationId xmlns:a16="http://schemas.microsoft.com/office/drawing/2014/main" id="{91742E31-0FCB-3804-7ECE-E4B4DE3DB988}"/>
              </a:ext>
            </a:extLst>
          </p:cNvPr>
          <p:cNvSpPr>
            <a:spLocks noGrp="1"/>
          </p:cNvSpPr>
          <p:nvPr>
            <p:ph type="body" sz="quarter" idx="10" hasCustomPrompt="1"/>
          </p:nvPr>
        </p:nvSpPr>
        <p:spPr>
          <a:xfrm>
            <a:off x="631825" y="280575"/>
            <a:ext cx="696913" cy="124650"/>
          </a:xfrm>
          <a:prstGeom prst="rect">
            <a:avLst/>
          </a:prstGeom>
        </p:spPr>
        <p:txBody>
          <a:bodyPr lIns="0" tIns="0" rIns="0" bIns="0">
            <a:spAutoFit/>
          </a:bodyPr>
          <a:lstStyle>
            <a:lvl1pPr>
              <a:defRPr sz="900" b="1" i="0">
                <a:latin typeface="Segoe UI" panose="020B0502040204020203" pitchFamily="34" charset="0"/>
                <a:cs typeface="Segoe UI" panose="020B0502040204020203" pitchFamily="34" charset="0"/>
              </a:defRPr>
            </a:lvl1pPr>
          </a:lstStyle>
          <a:p>
            <a:pPr lvl="0"/>
            <a:r>
              <a:rPr lang="en-US"/>
              <a:t>CX Studio</a:t>
            </a:r>
          </a:p>
        </p:txBody>
      </p:sp>
      <p:sp>
        <p:nvSpPr>
          <p:cNvPr id="7" name="Text Placeholder 10">
            <a:extLst>
              <a:ext uri="{FF2B5EF4-FFF2-40B4-BE49-F238E27FC236}">
                <a16:creationId xmlns:a16="http://schemas.microsoft.com/office/drawing/2014/main" id="{E019C40A-184E-F6E7-6099-280D3F9EB7CB}"/>
              </a:ext>
            </a:extLst>
          </p:cNvPr>
          <p:cNvSpPr>
            <a:spLocks noGrp="1"/>
          </p:cNvSpPr>
          <p:nvPr>
            <p:ph type="body" sz="quarter" idx="11" hasCustomPrompt="1"/>
          </p:nvPr>
        </p:nvSpPr>
        <p:spPr>
          <a:xfrm>
            <a:off x="10863262" y="280575"/>
            <a:ext cx="696913" cy="124650"/>
          </a:xfrm>
          <a:prstGeom prst="rect">
            <a:avLst/>
          </a:prstGeom>
        </p:spPr>
        <p:txBody>
          <a:bodyPr lIns="0" tIns="0" rIns="0" bIns="0">
            <a:spAutoFit/>
          </a:bodyPr>
          <a:lstStyle>
            <a:lvl1pPr algn="r">
              <a:defRPr sz="900" b="1" i="0">
                <a:latin typeface="Segoe UI" panose="020B0502040204020203" pitchFamily="34" charset="0"/>
                <a:cs typeface="Segoe UI" panose="020B0502040204020203" pitchFamily="34" charset="0"/>
              </a:defRPr>
            </a:lvl1pPr>
          </a:lstStyle>
          <a:p>
            <a:pPr lvl="0"/>
            <a:r>
              <a:rPr lang="en-US"/>
              <a:t>Insert date</a:t>
            </a:r>
          </a:p>
        </p:txBody>
      </p:sp>
    </p:spTree>
    <p:extLst>
      <p:ext uri="{BB962C8B-B14F-4D97-AF65-F5344CB8AC3E}">
        <p14:creationId xmlns:p14="http://schemas.microsoft.com/office/powerpoint/2010/main" val="34834244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Text Only">
    <p:spTree>
      <p:nvGrpSpPr>
        <p:cNvPr id="1" name=""/>
        <p:cNvGrpSpPr/>
        <p:nvPr/>
      </p:nvGrpSpPr>
      <p:grpSpPr>
        <a:xfrm>
          <a:off x="0" y="0"/>
          <a:ext cx="0" cy="0"/>
          <a:chOff x="0" y="0"/>
          <a:chExt cx="0" cy="0"/>
        </a:xfrm>
      </p:grpSpPr>
      <p:sp>
        <p:nvSpPr>
          <p:cNvPr id="4" name="Title Placeholder 2">
            <a:extLst>
              <a:ext uri="{FF2B5EF4-FFF2-40B4-BE49-F238E27FC236}">
                <a16:creationId xmlns:a16="http://schemas.microsoft.com/office/drawing/2014/main" id="{1F2A7FBB-B3EE-4925-BDCC-D0EED1294F21}"/>
              </a:ext>
            </a:extLst>
          </p:cNvPr>
          <p:cNvSpPr>
            <a:spLocks noGrp="1"/>
          </p:cNvSpPr>
          <p:nvPr>
            <p:ph type="title"/>
          </p:nvPr>
        </p:nvSpPr>
        <p:spPr>
          <a:xfrm>
            <a:off x="609302" y="711247"/>
            <a:ext cx="10968712" cy="445437"/>
          </a:xfrm>
          <a:prstGeom prst="rect">
            <a:avLst/>
          </a:prstGeom>
        </p:spPr>
        <p:txBody>
          <a:bodyPr vert="horz" lIns="0" tIns="0" rIns="0" bIns="0" rtlCol="0" anchor="t" anchorCtr="0">
            <a:noAutofit/>
          </a:bodyPr>
          <a:lstStyle/>
          <a:p>
            <a:r>
              <a:rPr lang="en-US"/>
              <a:t>Slide Title</a:t>
            </a:r>
            <a:endParaRPr lang="en-GB"/>
          </a:p>
        </p:txBody>
      </p:sp>
      <p:sp>
        <p:nvSpPr>
          <p:cNvPr id="7" name="Text Placeholder 16">
            <a:extLst>
              <a:ext uri="{FF2B5EF4-FFF2-40B4-BE49-F238E27FC236}">
                <a16:creationId xmlns:a16="http://schemas.microsoft.com/office/drawing/2014/main" id="{7D498C7C-432B-48A6-A8C4-67063DEB9644}"/>
              </a:ext>
            </a:extLst>
          </p:cNvPr>
          <p:cNvSpPr>
            <a:spLocks noGrp="1"/>
          </p:cNvSpPr>
          <p:nvPr>
            <p:ph type="body" sz="quarter" idx="12" hasCustomPrompt="1"/>
          </p:nvPr>
        </p:nvSpPr>
        <p:spPr>
          <a:xfrm>
            <a:off x="609302" y="455341"/>
            <a:ext cx="10968712" cy="240042"/>
          </a:xfrm>
          <a:prstGeom prst="rect">
            <a:avLst/>
          </a:prstGeom>
        </p:spPr>
        <p:txBody>
          <a:bodyPr wrap="square" lIns="0" tIns="0" rIns="0" bIns="0" anchor="t">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i="0" cap="all" baseline="0">
                <a:solidFill>
                  <a:schemeClr val="tx1"/>
                </a:solidFill>
                <a:latin typeface="Segoe UI" panose="020B0502040204020203" pitchFamily="34" charset="0"/>
                <a:cs typeface="Segoe UI" panose="020B0502040204020203" pitchFamily="34" charset="0"/>
              </a:defRPr>
            </a:lvl1pPr>
          </a:lstStyle>
          <a:p>
            <a:pPr lvl="0"/>
            <a:r>
              <a:rPr lang="en-US"/>
              <a:t>SLIDE HEADER / Navigation</a:t>
            </a:r>
          </a:p>
        </p:txBody>
      </p:sp>
      <p:sp>
        <p:nvSpPr>
          <p:cNvPr id="5" name="Text Placeholder 6">
            <a:extLst>
              <a:ext uri="{FF2B5EF4-FFF2-40B4-BE49-F238E27FC236}">
                <a16:creationId xmlns:a16="http://schemas.microsoft.com/office/drawing/2014/main" id="{CF6E6F2A-961D-4C21-8F5E-16B8D455B384}"/>
              </a:ext>
            </a:extLst>
          </p:cNvPr>
          <p:cNvSpPr>
            <a:spLocks noGrp="1"/>
          </p:cNvSpPr>
          <p:nvPr>
            <p:ph type="body" sz="quarter" idx="34" hasCustomPrompt="1"/>
          </p:nvPr>
        </p:nvSpPr>
        <p:spPr>
          <a:xfrm>
            <a:off x="609302" y="1280161"/>
            <a:ext cx="10968712" cy="4875514"/>
          </a:xfrm>
          <a:prstGeom prst="rect">
            <a:avLst/>
          </a:prstGeom>
        </p:spPr>
        <p:txBody>
          <a:bodyPr lIns="0" tIns="0" rIns="0" bIns="0" anchor="ctr"/>
          <a:lstStyle>
            <a:lvl1pPr marL="0" indent="0">
              <a:lnSpc>
                <a:spcPct val="114000"/>
              </a:lnSpc>
              <a:buNone/>
              <a:defRPr sz="4800" b="0">
                <a:solidFill>
                  <a:schemeClr val="tx1"/>
                </a:solidFill>
                <a:latin typeface="Segoe UI Bold" panose="020B0802040204020203" pitchFamily="34" charset="0"/>
                <a:cs typeface="Segoe UI Bold" panose="020B0802040204020203" pitchFamily="34" charset="0"/>
              </a:defRPr>
            </a:lvl1pPr>
          </a:lstStyle>
          <a:p>
            <a:pPr lvl="0"/>
            <a:r>
              <a:rPr lang="en-US"/>
              <a:t>Add a big, impactful statement or quote that is short, limited to ~30 words for maximum legibility and impact.</a:t>
            </a:r>
          </a:p>
        </p:txBody>
      </p:sp>
    </p:spTree>
    <p:extLst>
      <p:ext uri="{BB962C8B-B14F-4D97-AF65-F5344CB8AC3E}">
        <p14:creationId xmlns:p14="http://schemas.microsoft.com/office/powerpoint/2010/main" val="30553118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FF330-C1B1-5365-83C2-958B10684A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D9E519-AB0A-AED2-0000-B7AA3E7DC64F}"/>
              </a:ext>
            </a:extLst>
          </p:cNvPr>
          <p:cNvSpPr>
            <a:spLocks noGrp="1"/>
          </p:cNvSpPr>
          <p:nvPr>
            <p:ph type="dt" sz="half" idx="10"/>
          </p:nvPr>
        </p:nvSpPr>
        <p:spPr/>
        <p:txBody>
          <a:bodyPr/>
          <a:lstStyle/>
          <a:p>
            <a:fld id="{A445B5C7-0CB7-419B-A2DE-B75B4E69996D}" type="datetimeFigureOut">
              <a:rPr lang="en-US" smtClean="0"/>
              <a:t>4/4/2025</a:t>
            </a:fld>
            <a:endParaRPr lang="en-US"/>
          </a:p>
        </p:txBody>
      </p:sp>
      <p:sp>
        <p:nvSpPr>
          <p:cNvPr id="4" name="Footer Placeholder 3">
            <a:extLst>
              <a:ext uri="{FF2B5EF4-FFF2-40B4-BE49-F238E27FC236}">
                <a16:creationId xmlns:a16="http://schemas.microsoft.com/office/drawing/2014/main" id="{4CF69AC0-E8EC-2050-BD4E-8ADE0141C0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C520F3-AF95-2E09-5059-D52626B825CF}"/>
              </a:ext>
            </a:extLst>
          </p:cNvPr>
          <p:cNvSpPr>
            <a:spLocks noGrp="1"/>
          </p:cNvSpPr>
          <p:nvPr>
            <p:ph type="sldNum" sz="quarter" idx="12"/>
          </p:nvPr>
        </p:nvSpPr>
        <p:spPr/>
        <p:txBody>
          <a:bodyPr/>
          <a:lstStyle/>
          <a:p>
            <a:fld id="{5C88F242-171B-4031-B294-ED95D8D8495C}" type="slidenum">
              <a:rPr lang="en-US" smtClean="0"/>
              <a:t>‹#›</a:t>
            </a:fld>
            <a:endParaRPr lang="en-US"/>
          </a:p>
        </p:txBody>
      </p:sp>
    </p:spTree>
    <p:extLst>
      <p:ext uri="{BB962C8B-B14F-4D97-AF65-F5344CB8AC3E}">
        <p14:creationId xmlns:p14="http://schemas.microsoft.com/office/powerpoint/2010/main" val="37928868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 Light Mode">
    <p:spTree>
      <p:nvGrpSpPr>
        <p:cNvPr id="1" name=""/>
        <p:cNvGrpSpPr/>
        <p:nvPr/>
      </p:nvGrpSpPr>
      <p:grpSpPr>
        <a:xfrm>
          <a:off x="0" y="0"/>
          <a:ext cx="0" cy="0"/>
          <a:chOff x="0" y="0"/>
          <a:chExt cx="0" cy="0"/>
        </a:xfrm>
      </p:grpSpPr>
      <p:sp>
        <p:nvSpPr>
          <p:cNvPr id="7" name="Vertical Text Placeholder 6">
            <a:extLst>
              <a:ext uri="{FF2B5EF4-FFF2-40B4-BE49-F238E27FC236}">
                <a16:creationId xmlns:a16="http://schemas.microsoft.com/office/drawing/2014/main" id="{1F18AD0A-1541-E92A-B672-E8E20AB26454}"/>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8" name="Vertical Text Placeholder 6">
            <a:extLst>
              <a:ext uri="{FF2B5EF4-FFF2-40B4-BE49-F238E27FC236}">
                <a16:creationId xmlns:a16="http://schemas.microsoft.com/office/drawing/2014/main" id="{0212443C-19E9-21A6-1F2A-077928025CF0}"/>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Tree>
    <p:extLst>
      <p:ext uri="{BB962C8B-B14F-4D97-AF65-F5344CB8AC3E}">
        <p14:creationId xmlns:p14="http://schemas.microsoft.com/office/powerpoint/2010/main" val="5935652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Graphic - Light Mode">
    <p:spTree>
      <p:nvGrpSpPr>
        <p:cNvPr id="1" name=""/>
        <p:cNvGrpSpPr/>
        <p:nvPr/>
      </p:nvGrpSpPr>
      <p:grpSpPr>
        <a:xfrm>
          <a:off x="0" y="0"/>
          <a:ext cx="0" cy="0"/>
          <a:chOff x="0" y="0"/>
          <a:chExt cx="0" cy="0"/>
        </a:xfrm>
      </p:grpSpPr>
      <p:sp>
        <p:nvSpPr>
          <p:cNvPr id="7" name="Vertical Text Placeholder 6">
            <a:extLst>
              <a:ext uri="{FF2B5EF4-FFF2-40B4-BE49-F238E27FC236}">
                <a16:creationId xmlns:a16="http://schemas.microsoft.com/office/drawing/2014/main" id="{1F18AD0A-1541-E92A-B672-E8E20AB26454}"/>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8" name="Vertical Text Placeholder 6">
            <a:extLst>
              <a:ext uri="{FF2B5EF4-FFF2-40B4-BE49-F238E27FC236}">
                <a16:creationId xmlns:a16="http://schemas.microsoft.com/office/drawing/2014/main" id="{0212443C-19E9-21A6-1F2A-077928025CF0}"/>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pic>
        <p:nvPicPr>
          <p:cNvPr id="2" name="Picture 1">
            <a:extLst>
              <a:ext uri="{FF2B5EF4-FFF2-40B4-BE49-F238E27FC236}">
                <a16:creationId xmlns:a16="http://schemas.microsoft.com/office/drawing/2014/main" id="{92120602-C7E8-7C84-0620-1B86742E3476}"/>
              </a:ext>
            </a:extLst>
          </p:cNvPr>
          <p:cNvPicPr>
            <a:picLocks noChangeAspect="1"/>
          </p:cNvPicPr>
          <p:nvPr userDrawn="1"/>
        </p:nvPicPr>
        <p:blipFill>
          <a:blip r:embed="rId2"/>
          <a:stretch>
            <a:fillRect/>
          </a:stretch>
        </p:blipFill>
        <p:spPr>
          <a:xfrm>
            <a:off x="7327900" y="0"/>
            <a:ext cx="4864100" cy="6858000"/>
          </a:xfrm>
          <a:prstGeom prst="rect">
            <a:avLst/>
          </a:prstGeom>
        </p:spPr>
      </p:pic>
    </p:spTree>
    <p:extLst>
      <p:ext uri="{BB962C8B-B14F-4D97-AF65-F5344CB8AC3E}">
        <p14:creationId xmlns:p14="http://schemas.microsoft.com/office/powerpoint/2010/main" val="33501039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 Light Mode">
    <p:spTree>
      <p:nvGrpSpPr>
        <p:cNvPr id="1" name=""/>
        <p:cNvGrpSpPr/>
        <p:nvPr/>
      </p:nvGrpSpPr>
      <p:grpSpPr>
        <a:xfrm>
          <a:off x="0" y="0"/>
          <a:ext cx="0" cy="0"/>
          <a:chOff x="0" y="0"/>
          <a:chExt cx="0" cy="0"/>
        </a:xfrm>
      </p:grpSpPr>
      <p:sp>
        <p:nvSpPr>
          <p:cNvPr id="38" name="Content Placeholder 37">
            <a:extLst>
              <a:ext uri="{FF2B5EF4-FFF2-40B4-BE49-F238E27FC236}">
                <a16:creationId xmlns:a16="http://schemas.microsoft.com/office/drawing/2014/main" id="{A4A247D6-8B95-AC56-30A0-D1281203C3F0}"/>
              </a:ext>
            </a:extLst>
          </p:cNvPr>
          <p:cNvSpPr>
            <a:spLocks noGrp="1"/>
          </p:cNvSpPr>
          <p:nvPr>
            <p:ph sz="quarter" idx="14" hasCustomPrompt="1"/>
          </p:nvPr>
        </p:nvSpPr>
        <p:spPr>
          <a:xfrm>
            <a:off x="1002162" y="221506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01</a:t>
            </a:r>
          </a:p>
        </p:txBody>
      </p:sp>
      <p:sp>
        <p:nvSpPr>
          <p:cNvPr id="40" name="Text Placeholder 39">
            <a:extLst>
              <a:ext uri="{FF2B5EF4-FFF2-40B4-BE49-F238E27FC236}">
                <a16:creationId xmlns:a16="http://schemas.microsoft.com/office/drawing/2014/main" id="{2235C18A-9C61-9184-6628-416A19614C96}"/>
              </a:ext>
            </a:extLst>
          </p:cNvPr>
          <p:cNvSpPr>
            <a:spLocks noGrp="1"/>
          </p:cNvSpPr>
          <p:nvPr>
            <p:ph type="body" sz="quarter" idx="15" hasCustomPrompt="1"/>
          </p:nvPr>
        </p:nvSpPr>
        <p:spPr>
          <a:xfrm>
            <a:off x="1439863" y="221138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41" name="Content Placeholder 37">
            <a:extLst>
              <a:ext uri="{FF2B5EF4-FFF2-40B4-BE49-F238E27FC236}">
                <a16:creationId xmlns:a16="http://schemas.microsoft.com/office/drawing/2014/main" id="{61D2745E-29AD-1685-24AC-2B5A321B5641}"/>
              </a:ext>
            </a:extLst>
          </p:cNvPr>
          <p:cNvSpPr>
            <a:spLocks noGrp="1"/>
          </p:cNvSpPr>
          <p:nvPr>
            <p:ph sz="quarter" idx="16" hasCustomPrompt="1"/>
          </p:nvPr>
        </p:nvSpPr>
        <p:spPr>
          <a:xfrm>
            <a:off x="1002162" y="309517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02</a:t>
            </a:r>
          </a:p>
        </p:txBody>
      </p:sp>
      <p:sp>
        <p:nvSpPr>
          <p:cNvPr id="42" name="Text Placeholder 39">
            <a:extLst>
              <a:ext uri="{FF2B5EF4-FFF2-40B4-BE49-F238E27FC236}">
                <a16:creationId xmlns:a16="http://schemas.microsoft.com/office/drawing/2014/main" id="{B9236FD3-74E6-FA92-8ACB-293117DE87FF}"/>
              </a:ext>
            </a:extLst>
          </p:cNvPr>
          <p:cNvSpPr>
            <a:spLocks noGrp="1"/>
          </p:cNvSpPr>
          <p:nvPr>
            <p:ph type="body" sz="quarter" idx="17" hasCustomPrompt="1"/>
          </p:nvPr>
        </p:nvSpPr>
        <p:spPr>
          <a:xfrm>
            <a:off x="1439863" y="309149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43" name="Content Placeholder 37">
            <a:extLst>
              <a:ext uri="{FF2B5EF4-FFF2-40B4-BE49-F238E27FC236}">
                <a16:creationId xmlns:a16="http://schemas.microsoft.com/office/drawing/2014/main" id="{D1B8AFCF-F32E-3265-746D-99595FB5256A}"/>
              </a:ext>
            </a:extLst>
          </p:cNvPr>
          <p:cNvSpPr>
            <a:spLocks noGrp="1"/>
          </p:cNvSpPr>
          <p:nvPr>
            <p:ph sz="quarter" idx="18" hasCustomPrompt="1"/>
          </p:nvPr>
        </p:nvSpPr>
        <p:spPr>
          <a:xfrm>
            <a:off x="1002162" y="400957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03</a:t>
            </a:r>
          </a:p>
        </p:txBody>
      </p:sp>
      <p:sp>
        <p:nvSpPr>
          <p:cNvPr id="44" name="Text Placeholder 39">
            <a:extLst>
              <a:ext uri="{FF2B5EF4-FFF2-40B4-BE49-F238E27FC236}">
                <a16:creationId xmlns:a16="http://schemas.microsoft.com/office/drawing/2014/main" id="{69E848CA-D027-79B5-BFB8-61A0BCC51DB1}"/>
              </a:ext>
            </a:extLst>
          </p:cNvPr>
          <p:cNvSpPr>
            <a:spLocks noGrp="1"/>
          </p:cNvSpPr>
          <p:nvPr>
            <p:ph type="body" sz="quarter" idx="19" hasCustomPrompt="1"/>
          </p:nvPr>
        </p:nvSpPr>
        <p:spPr>
          <a:xfrm>
            <a:off x="1439863" y="400589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45" name="Content Placeholder 37">
            <a:extLst>
              <a:ext uri="{FF2B5EF4-FFF2-40B4-BE49-F238E27FC236}">
                <a16:creationId xmlns:a16="http://schemas.microsoft.com/office/drawing/2014/main" id="{3B8878F1-A5B2-9597-B338-EBD4731E7AC9}"/>
              </a:ext>
            </a:extLst>
          </p:cNvPr>
          <p:cNvSpPr>
            <a:spLocks noGrp="1"/>
          </p:cNvSpPr>
          <p:nvPr>
            <p:ph sz="quarter" idx="20" hasCustomPrompt="1"/>
          </p:nvPr>
        </p:nvSpPr>
        <p:spPr>
          <a:xfrm>
            <a:off x="1002162" y="492397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04</a:t>
            </a:r>
          </a:p>
        </p:txBody>
      </p:sp>
      <p:sp>
        <p:nvSpPr>
          <p:cNvPr id="46" name="Text Placeholder 39">
            <a:extLst>
              <a:ext uri="{FF2B5EF4-FFF2-40B4-BE49-F238E27FC236}">
                <a16:creationId xmlns:a16="http://schemas.microsoft.com/office/drawing/2014/main" id="{A95F4084-32FD-2B46-00FC-06FD386962F4}"/>
              </a:ext>
            </a:extLst>
          </p:cNvPr>
          <p:cNvSpPr>
            <a:spLocks noGrp="1"/>
          </p:cNvSpPr>
          <p:nvPr>
            <p:ph type="body" sz="quarter" idx="21" hasCustomPrompt="1"/>
          </p:nvPr>
        </p:nvSpPr>
        <p:spPr>
          <a:xfrm>
            <a:off x="1439863" y="492029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47" name="Content Placeholder 37">
            <a:extLst>
              <a:ext uri="{FF2B5EF4-FFF2-40B4-BE49-F238E27FC236}">
                <a16:creationId xmlns:a16="http://schemas.microsoft.com/office/drawing/2014/main" id="{E0E86D6E-4760-A28A-6F5F-E70BD92550AC}"/>
              </a:ext>
            </a:extLst>
          </p:cNvPr>
          <p:cNvSpPr>
            <a:spLocks noGrp="1"/>
          </p:cNvSpPr>
          <p:nvPr>
            <p:ph sz="quarter" idx="22" hasCustomPrompt="1"/>
          </p:nvPr>
        </p:nvSpPr>
        <p:spPr>
          <a:xfrm>
            <a:off x="4471167" y="221506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05</a:t>
            </a:r>
          </a:p>
        </p:txBody>
      </p:sp>
      <p:sp>
        <p:nvSpPr>
          <p:cNvPr id="48" name="Text Placeholder 39">
            <a:extLst>
              <a:ext uri="{FF2B5EF4-FFF2-40B4-BE49-F238E27FC236}">
                <a16:creationId xmlns:a16="http://schemas.microsoft.com/office/drawing/2014/main" id="{C480A284-F3B0-3064-3A29-A2269B233810}"/>
              </a:ext>
            </a:extLst>
          </p:cNvPr>
          <p:cNvSpPr>
            <a:spLocks noGrp="1"/>
          </p:cNvSpPr>
          <p:nvPr>
            <p:ph type="body" sz="quarter" idx="23" hasCustomPrompt="1"/>
          </p:nvPr>
        </p:nvSpPr>
        <p:spPr>
          <a:xfrm>
            <a:off x="4908868" y="221138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49" name="Content Placeholder 37">
            <a:extLst>
              <a:ext uri="{FF2B5EF4-FFF2-40B4-BE49-F238E27FC236}">
                <a16:creationId xmlns:a16="http://schemas.microsoft.com/office/drawing/2014/main" id="{12A4F679-FA25-84C5-8677-21323832C816}"/>
              </a:ext>
            </a:extLst>
          </p:cNvPr>
          <p:cNvSpPr>
            <a:spLocks noGrp="1"/>
          </p:cNvSpPr>
          <p:nvPr>
            <p:ph sz="quarter" idx="24" hasCustomPrompt="1"/>
          </p:nvPr>
        </p:nvSpPr>
        <p:spPr>
          <a:xfrm>
            <a:off x="4471167" y="309517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06</a:t>
            </a:r>
          </a:p>
        </p:txBody>
      </p:sp>
      <p:sp>
        <p:nvSpPr>
          <p:cNvPr id="50" name="Text Placeholder 39">
            <a:extLst>
              <a:ext uri="{FF2B5EF4-FFF2-40B4-BE49-F238E27FC236}">
                <a16:creationId xmlns:a16="http://schemas.microsoft.com/office/drawing/2014/main" id="{7D7261F3-0F5C-56EB-A76A-465D685B2965}"/>
              </a:ext>
            </a:extLst>
          </p:cNvPr>
          <p:cNvSpPr>
            <a:spLocks noGrp="1"/>
          </p:cNvSpPr>
          <p:nvPr>
            <p:ph type="body" sz="quarter" idx="25" hasCustomPrompt="1"/>
          </p:nvPr>
        </p:nvSpPr>
        <p:spPr>
          <a:xfrm>
            <a:off x="4908868" y="309149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51" name="Content Placeholder 37">
            <a:extLst>
              <a:ext uri="{FF2B5EF4-FFF2-40B4-BE49-F238E27FC236}">
                <a16:creationId xmlns:a16="http://schemas.microsoft.com/office/drawing/2014/main" id="{587D4926-A6ED-0017-6BD8-5BF82F7E67AA}"/>
              </a:ext>
            </a:extLst>
          </p:cNvPr>
          <p:cNvSpPr>
            <a:spLocks noGrp="1"/>
          </p:cNvSpPr>
          <p:nvPr>
            <p:ph sz="quarter" idx="26" hasCustomPrompt="1"/>
          </p:nvPr>
        </p:nvSpPr>
        <p:spPr>
          <a:xfrm>
            <a:off x="4471167" y="400957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07</a:t>
            </a:r>
          </a:p>
        </p:txBody>
      </p:sp>
      <p:sp>
        <p:nvSpPr>
          <p:cNvPr id="52" name="Text Placeholder 39">
            <a:extLst>
              <a:ext uri="{FF2B5EF4-FFF2-40B4-BE49-F238E27FC236}">
                <a16:creationId xmlns:a16="http://schemas.microsoft.com/office/drawing/2014/main" id="{3CA005EC-0CE3-61D2-BD54-AF6D8C74F882}"/>
              </a:ext>
            </a:extLst>
          </p:cNvPr>
          <p:cNvSpPr>
            <a:spLocks noGrp="1"/>
          </p:cNvSpPr>
          <p:nvPr>
            <p:ph type="body" sz="quarter" idx="27" hasCustomPrompt="1"/>
          </p:nvPr>
        </p:nvSpPr>
        <p:spPr>
          <a:xfrm>
            <a:off x="4908868" y="400589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53" name="Content Placeholder 37">
            <a:extLst>
              <a:ext uri="{FF2B5EF4-FFF2-40B4-BE49-F238E27FC236}">
                <a16:creationId xmlns:a16="http://schemas.microsoft.com/office/drawing/2014/main" id="{C1540366-8274-8CF2-52D0-31977D9C7C37}"/>
              </a:ext>
            </a:extLst>
          </p:cNvPr>
          <p:cNvSpPr>
            <a:spLocks noGrp="1"/>
          </p:cNvSpPr>
          <p:nvPr>
            <p:ph sz="quarter" idx="28" hasCustomPrompt="1"/>
          </p:nvPr>
        </p:nvSpPr>
        <p:spPr>
          <a:xfrm>
            <a:off x="4471167" y="492397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08</a:t>
            </a:r>
          </a:p>
        </p:txBody>
      </p:sp>
      <p:sp>
        <p:nvSpPr>
          <p:cNvPr id="54" name="Text Placeholder 39">
            <a:extLst>
              <a:ext uri="{FF2B5EF4-FFF2-40B4-BE49-F238E27FC236}">
                <a16:creationId xmlns:a16="http://schemas.microsoft.com/office/drawing/2014/main" id="{648267DE-8817-1F30-D298-8C23720934A2}"/>
              </a:ext>
            </a:extLst>
          </p:cNvPr>
          <p:cNvSpPr>
            <a:spLocks noGrp="1"/>
          </p:cNvSpPr>
          <p:nvPr>
            <p:ph type="body" sz="quarter" idx="29" hasCustomPrompt="1"/>
          </p:nvPr>
        </p:nvSpPr>
        <p:spPr>
          <a:xfrm>
            <a:off x="4908868" y="492029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55" name="Content Placeholder 37">
            <a:extLst>
              <a:ext uri="{FF2B5EF4-FFF2-40B4-BE49-F238E27FC236}">
                <a16:creationId xmlns:a16="http://schemas.microsoft.com/office/drawing/2014/main" id="{79E149A1-DCE4-B26F-E5BE-D47583F04FF5}"/>
              </a:ext>
            </a:extLst>
          </p:cNvPr>
          <p:cNvSpPr>
            <a:spLocks noGrp="1"/>
          </p:cNvSpPr>
          <p:nvPr>
            <p:ph sz="quarter" idx="30" hasCustomPrompt="1"/>
          </p:nvPr>
        </p:nvSpPr>
        <p:spPr>
          <a:xfrm>
            <a:off x="7940172" y="221506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09</a:t>
            </a:r>
          </a:p>
        </p:txBody>
      </p:sp>
      <p:sp>
        <p:nvSpPr>
          <p:cNvPr id="56" name="Text Placeholder 39">
            <a:extLst>
              <a:ext uri="{FF2B5EF4-FFF2-40B4-BE49-F238E27FC236}">
                <a16:creationId xmlns:a16="http://schemas.microsoft.com/office/drawing/2014/main" id="{D377CED7-CA45-DB79-904B-BBF1D52A94CC}"/>
              </a:ext>
            </a:extLst>
          </p:cNvPr>
          <p:cNvSpPr>
            <a:spLocks noGrp="1"/>
          </p:cNvSpPr>
          <p:nvPr>
            <p:ph type="body" sz="quarter" idx="31" hasCustomPrompt="1"/>
          </p:nvPr>
        </p:nvSpPr>
        <p:spPr>
          <a:xfrm>
            <a:off x="8377873" y="221138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57" name="Content Placeholder 37">
            <a:extLst>
              <a:ext uri="{FF2B5EF4-FFF2-40B4-BE49-F238E27FC236}">
                <a16:creationId xmlns:a16="http://schemas.microsoft.com/office/drawing/2014/main" id="{C1FDC86A-F8B9-D50D-E3CE-68EB6B4A734F}"/>
              </a:ext>
            </a:extLst>
          </p:cNvPr>
          <p:cNvSpPr>
            <a:spLocks noGrp="1"/>
          </p:cNvSpPr>
          <p:nvPr>
            <p:ph sz="quarter" idx="32" hasCustomPrompt="1"/>
          </p:nvPr>
        </p:nvSpPr>
        <p:spPr>
          <a:xfrm>
            <a:off x="7940172" y="309517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10</a:t>
            </a:r>
          </a:p>
        </p:txBody>
      </p:sp>
      <p:sp>
        <p:nvSpPr>
          <p:cNvPr id="58" name="Text Placeholder 39">
            <a:extLst>
              <a:ext uri="{FF2B5EF4-FFF2-40B4-BE49-F238E27FC236}">
                <a16:creationId xmlns:a16="http://schemas.microsoft.com/office/drawing/2014/main" id="{EC6ABADF-0C6C-7F0A-00FF-050387F05AA1}"/>
              </a:ext>
            </a:extLst>
          </p:cNvPr>
          <p:cNvSpPr>
            <a:spLocks noGrp="1"/>
          </p:cNvSpPr>
          <p:nvPr>
            <p:ph type="body" sz="quarter" idx="33" hasCustomPrompt="1"/>
          </p:nvPr>
        </p:nvSpPr>
        <p:spPr>
          <a:xfrm>
            <a:off x="8377873" y="309149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59" name="Content Placeholder 37">
            <a:extLst>
              <a:ext uri="{FF2B5EF4-FFF2-40B4-BE49-F238E27FC236}">
                <a16:creationId xmlns:a16="http://schemas.microsoft.com/office/drawing/2014/main" id="{EE93FCFE-8F1E-B80C-C544-E81BC5607B35}"/>
              </a:ext>
            </a:extLst>
          </p:cNvPr>
          <p:cNvSpPr>
            <a:spLocks noGrp="1"/>
          </p:cNvSpPr>
          <p:nvPr>
            <p:ph sz="quarter" idx="34" hasCustomPrompt="1"/>
          </p:nvPr>
        </p:nvSpPr>
        <p:spPr>
          <a:xfrm>
            <a:off x="7940172" y="400957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11</a:t>
            </a:r>
          </a:p>
        </p:txBody>
      </p:sp>
      <p:sp>
        <p:nvSpPr>
          <p:cNvPr id="60" name="Text Placeholder 39">
            <a:extLst>
              <a:ext uri="{FF2B5EF4-FFF2-40B4-BE49-F238E27FC236}">
                <a16:creationId xmlns:a16="http://schemas.microsoft.com/office/drawing/2014/main" id="{79D6B5E7-CCA2-CAC3-B16F-EB3CBED04DE6}"/>
              </a:ext>
            </a:extLst>
          </p:cNvPr>
          <p:cNvSpPr>
            <a:spLocks noGrp="1"/>
          </p:cNvSpPr>
          <p:nvPr>
            <p:ph type="body" sz="quarter" idx="35" hasCustomPrompt="1"/>
          </p:nvPr>
        </p:nvSpPr>
        <p:spPr>
          <a:xfrm>
            <a:off x="8377873" y="400589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61" name="Content Placeholder 37">
            <a:extLst>
              <a:ext uri="{FF2B5EF4-FFF2-40B4-BE49-F238E27FC236}">
                <a16:creationId xmlns:a16="http://schemas.microsoft.com/office/drawing/2014/main" id="{B4256C87-BC8D-CF51-8D9F-D276588BE88A}"/>
              </a:ext>
            </a:extLst>
          </p:cNvPr>
          <p:cNvSpPr>
            <a:spLocks noGrp="1"/>
          </p:cNvSpPr>
          <p:nvPr>
            <p:ph sz="quarter" idx="36" hasCustomPrompt="1"/>
          </p:nvPr>
        </p:nvSpPr>
        <p:spPr>
          <a:xfrm>
            <a:off x="7940172" y="492397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12</a:t>
            </a:r>
          </a:p>
        </p:txBody>
      </p:sp>
      <p:sp>
        <p:nvSpPr>
          <p:cNvPr id="62" name="Text Placeholder 39">
            <a:extLst>
              <a:ext uri="{FF2B5EF4-FFF2-40B4-BE49-F238E27FC236}">
                <a16:creationId xmlns:a16="http://schemas.microsoft.com/office/drawing/2014/main" id="{D4AB9051-EC63-9AB5-9445-774A35FC482C}"/>
              </a:ext>
            </a:extLst>
          </p:cNvPr>
          <p:cNvSpPr>
            <a:spLocks noGrp="1"/>
          </p:cNvSpPr>
          <p:nvPr>
            <p:ph type="body" sz="quarter" idx="37" hasCustomPrompt="1"/>
          </p:nvPr>
        </p:nvSpPr>
        <p:spPr>
          <a:xfrm>
            <a:off x="8377873" y="492029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5" name="Vertical Text Placeholder 6">
            <a:extLst>
              <a:ext uri="{FF2B5EF4-FFF2-40B4-BE49-F238E27FC236}">
                <a16:creationId xmlns:a16="http://schemas.microsoft.com/office/drawing/2014/main" id="{EB6FAA23-96E7-70E5-BA3D-8BC380DD3149}"/>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6" name="Vertical Text Placeholder 6">
            <a:extLst>
              <a:ext uri="{FF2B5EF4-FFF2-40B4-BE49-F238E27FC236}">
                <a16:creationId xmlns:a16="http://schemas.microsoft.com/office/drawing/2014/main" id="{93803A20-8095-358E-34AD-B24DBD557EF4}"/>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3" name="Title 13">
            <a:extLst>
              <a:ext uri="{FF2B5EF4-FFF2-40B4-BE49-F238E27FC236}">
                <a16:creationId xmlns:a16="http://schemas.microsoft.com/office/drawing/2014/main" id="{FB191471-0CE3-2177-638E-F294A68C846F}"/>
              </a:ext>
            </a:extLst>
          </p:cNvPr>
          <p:cNvSpPr>
            <a:spLocks noGrp="1"/>
          </p:cNvSpPr>
          <p:nvPr>
            <p:ph type="title" hasCustomPrompt="1"/>
          </p:nvPr>
        </p:nvSpPr>
        <p:spPr>
          <a:xfrm>
            <a:off x="990600" y="644282"/>
            <a:ext cx="10515600" cy="615553"/>
          </a:xfrm>
          <a:prstGeom prst="rect">
            <a:avLst/>
          </a:prstGeom>
        </p:spPr>
        <p:txBody>
          <a:bodyPr/>
          <a:lstStyle>
            <a:lvl1pPr>
              <a:defRPr b="1" i="0">
                <a:latin typeface="Segoe UI Variable Display Semibold" pitchFamily="2" charset="0"/>
                <a:cs typeface="Segoe UI Variable Display Semibold" pitchFamily="2" charset="0"/>
              </a:defRPr>
            </a:lvl1pPr>
          </a:lstStyle>
          <a:p>
            <a:r>
              <a:rPr lang="en-US"/>
              <a:t>Agenda</a:t>
            </a:r>
          </a:p>
        </p:txBody>
      </p:sp>
    </p:spTree>
    <p:extLst>
      <p:ext uri="{BB962C8B-B14F-4D97-AF65-F5344CB8AC3E}">
        <p14:creationId xmlns:p14="http://schemas.microsoft.com/office/powerpoint/2010/main" val="27518563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Column - Light Mode">
    <p:spTree>
      <p:nvGrpSpPr>
        <p:cNvPr id="1" name=""/>
        <p:cNvGrpSpPr/>
        <p:nvPr/>
      </p:nvGrpSpPr>
      <p:grpSpPr>
        <a:xfrm>
          <a:off x="0" y="0"/>
          <a:ext cx="0" cy="0"/>
          <a:chOff x="0" y="0"/>
          <a:chExt cx="0" cy="0"/>
        </a:xfrm>
      </p:grpSpPr>
      <p:sp>
        <p:nvSpPr>
          <p:cNvPr id="7" name="Vertical Text Placeholder 6">
            <a:extLst>
              <a:ext uri="{FF2B5EF4-FFF2-40B4-BE49-F238E27FC236}">
                <a16:creationId xmlns:a16="http://schemas.microsoft.com/office/drawing/2014/main" id="{1F18AD0A-1541-E92A-B672-E8E20AB26454}"/>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8" name="Vertical Text Placeholder 6">
            <a:extLst>
              <a:ext uri="{FF2B5EF4-FFF2-40B4-BE49-F238E27FC236}">
                <a16:creationId xmlns:a16="http://schemas.microsoft.com/office/drawing/2014/main" id="{0212443C-19E9-21A6-1F2A-077928025CF0}"/>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5" name="Text Placeholder 7">
            <a:extLst>
              <a:ext uri="{FF2B5EF4-FFF2-40B4-BE49-F238E27FC236}">
                <a16:creationId xmlns:a16="http://schemas.microsoft.com/office/drawing/2014/main" id="{10B90DC0-FB38-ECB0-E261-3B69511C25F1}"/>
              </a:ext>
            </a:extLst>
          </p:cNvPr>
          <p:cNvSpPr>
            <a:spLocks noGrp="1"/>
          </p:cNvSpPr>
          <p:nvPr>
            <p:ph type="body" sz="quarter" idx="42" hasCustomPrompt="1"/>
          </p:nvPr>
        </p:nvSpPr>
        <p:spPr>
          <a:xfrm>
            <a:off x="990328" y="2286001"/>
            <a:ext cx="5105672" cy="997196"/>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6" name="Text Placeholder 7">
            <a:extLst>
              <a:ext uri="{FF2B5EF4-FFF2-40B4-BE49-F238E27FC236}">
                <a16:creationId xmlns:a16="http://schemas.microsoft.com/office/drawing/2014/main" id="{CF910516-E188-93D6-5931-40813956AD11}"/>
              </a:ext>
            </a:extLst>
          </p:cNvPr>
          <p:cNvSpPr>
            <a:spLocks noGrp="1"/>
          </p:cNvSpPr>
          <p:nvPr>
            <p:ph type="body" sz="quarter" idx="43" hasCustomPrompt="1"/>
          </p:nvPr>
        </p:nvSpPr>
        <p:spPr>
          <a:xfrm>
            <a:off x="990328" y="1796880"/>
            <a:ext cx="3663950" cy="221599"/>
          </a:xfrm>
          <a:prstGeom prst="rect">
            <a:avLst/>
          </a:prstGeom>
        </p:spPr>
        <p:txBody>
          <a:bodyPr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9" name="Title 13">
            <a:extLst>
              <a:ext uri="{FF2B5EF4-FFF2-40B4-BE49-F238E27FC236}">
                <a16:creationId xmlns:a16="http://schemas.microsoft.com/office/drawing/2014/main" id="{AF3F8E4A-528F-3C2B-EAC0-C4766BBDEA10}"/>
              </a:ext>
            </a:extLst>
          </p:cNvPr>
          <p:cNvSpPr>
            <a:spLocks noGrp="1"/>
          </p:cNvSpPr>
          <p:nvPr>
            <p:ph type="title" hasCustomPrompt="1"/>
          </p:nvPr>
        </p:nvSpPr>
        <p:spPr>
          <a:xfrm>
            <a:off x="990600" y="644282"/>
            <a:ext cx="10515600" cy="615553"/>
          </a:xfrm>
          <a:prstGeom prst="rect">
            <a:avLst/>
          </a:prstGeom>
        </p:spPr>
        <p:txBody>
          <a:bodyPr/>
          <a:lstStyle/>
          <a:p>
            <a:r>
              <a:rPr lang="en-US"/>
              <a:t>1 column slide</a:t>
            </a:r>
          </a:p>
        </p:txBody>
      </p:sp>
    </p:spTree>
    <p:extLst>
      <p:ext uri="{BB962C8B-B14F-4D97-AF65-F5344CB8AC3E}">
        <p14:creationId xmlns:p14="http://schemas.microsoft.com/office/powerpoint/2010/main" val="17254290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Column Bullet - Light Mode">
    <p:spTree>
      <p:nvGrpSpPr>
        <p:cNvPr id="1" name=""/>
        <p:cNvGrpSpPr/>
        <p:nvPr/>
      </p:nvGrpSpPr>
      <p:grpSpPr>
        <a:xfrm>
          <a:off x="0" y="0"/>
          <a:ext cx="0" cy="0"/>
          <a:chOff x="0" y="0"/>
          <a:chExt cx="0" cy="0"/>
        </a:xfrm>
      </p:grpSpPr>
      <p:sp>
        <p:nvSpPr>
          <p:cNvPr id="7" name="Vertical Text Placeholder 6">
            <a:extLst>
              <a:ext uri="{FF2B5EF4-FFF2-40B4-BE49-F238E27FC236}">
                <a16:creationId xmlns:a16="http://schemas.microsoft.com/office/drawing/2014/main" id="{1F18AD0A-1541-E92A-B672-E8E20AB26454}"/>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8" name="Vertical Text Placeholder 6">
            <a:extLst>
              <a:ext uri="{FF2B5EF4-FFF2-40B4-BE49-F238E27FC236}">
                <a16:creationId xmlns:a16="http://schemas.microsoft.com/office/drawing/2014/main" id="{0212443C-19E9-21A6-1F2A-077928025CF0}"/>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5" name="Text Placeholder 7">
            <a:extLst>
              <a:ext uri="{FF2B5EF4-FFF2-40B4-BE49-F238E27FC236}">
                <a16:creationId xmlns:a16="http://schemas.microsoft.com/office/drawing/2014/main" id="{10B90DC0-FB38-ECB0-E261-3B69511C25F1}"/>
              </a:ext>
            </a:extLst>
          </p:cNvPr>
          <p:cNvSpPr>
            <a:spLocks noGrp="1"/>
          </p:cNvSpPr>
          <p:nvPr>
            <p:ph type="body" sz="quarter" idx="42" hasCustomPrompt="1"/>
          </p:nvPr>
        </p:nvSpPr>
        <p:spPr>
          <a:xfrm>
            <a:off x="990328" y="2286001"/>
            <a:ext cx="5105672" cy="2136995"/>
          </a:xfrm>
          <a:prstGeom prst="rect">
            <a:avLst/>
          </a:prstGeom>
        </p:spPr>
        <p:txBody>
          <a:bodyPr wrap="square" lIns="0" tIns="0" rIns="0" bIns="0">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a:t>
            </a:r>
          </a:p>
          <a:p>
            <a:pPr lvl="0"/>
            <a:r>
              <a:rPr lang="en-US"/>
              <a:t>I believe talent is just a pursued interest. Anybody can do what I do. </a:t>
            </a:r>
          </a:p>
          <a:p>
            <a:pPr lvl="0"/>
            <a:r>
              <a:rPr lang="en-US"/>
              <a:t>Just go back and put one little more happy tree in there. Everybody's different. </a:t>
            </a:r>
          </a:p>
          <a:p>
            <a:pPr lvl="0"/>
            <a:r>
              <a:rPr lang="en-US"/>
              <a:t>Trees are different. Let them all be individuals. </a:t>
            </a:r>
          </a:p>
          <a:p>
            <a:pPr lvl="0"/>
            <a:r>
              <a:rPr lang="en-US"/>
              <a:t>We'll put some happy little leaves here and there. These things happen automatically.</a:t>
            </a:r>
          </a:p>
          <a:p>
            <a:pPr lvl="0"/>
            <a:r>
              <a:rPr lang="en-US"/>
              <a:t> All you have to do is just let them happen. </a:t>
            </a:r>
          </a:p>
        </p:txBody>
      </p:sp>
      <p:sp>
        <p:nvSpPr>
          <p:cNvPr id="6" name="Text Placeholder 7">
            <a:extLst>
              <a:ext uri="{FF2B5EF4-FFF2-40B4-BE49-F238E27FC236}">
                <a16:creationId xmlns:a16="http://schemas.microsoft.com/office/drawing/2014/main" id="{CF910516-E188-93D6-5931-40813956AD11}"/>
              </a:ext>
            </a:extLst>
          </p:cNvPr>
          <p:cNvSpPr>
            <a:spLocks noGrp="1"/>
          </p:cNvSpPr>
          <p:nvPr>
            <p:ph type="body" sz="quarter" idx="43" hasCustomPrompt="1"/>
          </p:nvPr>
        </p:nvSpPr>
        <p:spPr>
          <a:xfrm>
            <a:off x="990328" y="1796880"/>
            <a:ext cx="3663950" cy="221599"/>
          </a:xfrm>
          <a:prstGeom prst="rect">
            <a:avLst/>
          </a:prstGeom>
        </p:spPr>
        <p:txBody>
          <a:bodyPr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9" name="Title 13">
            <a:extLst>
              <a:ext uri="{FF2B5EF4-FFF2-40B4-BE49-F238E27FC236}">
                <a16:creationId xmlns:a16="http://schemas.microsoft.com/office/drawing/2014/main" id="{AF3F8E4A-528F-3C2B-EAC0-C4766BBDEA10}"/>
              </a:ext>
            </a:extLst>
          </p:cNvPr>
          <p:cNvSpPr>
            <a:spLocks noGrp="1"/>
          </p:cNvSpPr>
          <p:nvPr>
            <p:ph type="title" hasCustomPrompt="1"/>
          </p:nvPr>
        </p:nvSpPr>
        <p:spPr>
          <a:xfrm>
            <a:off x="990600" y="644282"/>
            <a:ext cx="10515600" cy="615553"/>
          </a:xfrm>
          <a:prstGeom prst="rect">
            <a:avLst/>
          </a:prstGeom>
        </p:spPr>
        <p:txBody>
          <a:bodyPr/>
          <a:lstStyle/>
          <a:p>
            <a:r>
              <a:rPr lang="en-US"/>
              <a:t>1 column bullet slide</a:t>
            </a:r>
          </a:p>
        </p:txBody>
      </p:sp>
    </p:spTree>
    <p:extLst>
      <p:ext uri="{BB962C8B-B14F-4D97-AF65-F5344CB8AC3E}">
        <p14:creationId xmlns:p14="http://schemas.microsoft.com/office/powerpoint/2010/main" val="34797535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 Light Mode">
    <p:spTree>
      <p:nvGrpSpPr>
        <p:cNvPr id="1" name=""/>
        <p:cNvGrpSpPr/>
        <p:nvPr/>
      </p:nvGrpSpPr>
      <p:grpSpPr>
        <a:xfrm>
          <a:off x="0" y="0"/>
          <a:ext cx="0" cy="0"/>
          <a:chOff x="0" y="0"/>
          <a:chExt cx="0" cy="0"/>
        </a:xfrm>
      </p:grpSpPr>
      <p:sp>
        <p:nvSpPr>
          <p:cNvPr id="7" name="Vertical Text Placeholder 6">
            <a:extLst>
              <a:ext uri="{FF2B5EF4-FFF2-40B4-BE49-F238E27FC236}">
                <a16:creationId xmlns:a16="http://schemas.microsoft.com/office/drawing/2014/main" id="{1F18AD0A-1541-E92A-B672-E8E20AB26454}"/>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8" name="Vertical Text Placeholder 6">
            <a:extLst>
              <a:ext uri="{FF2B5EF4-FFF2-40B4-BE49-F238E27FC236}">
                <a16:creationId xmlns:a16="http://schemas.microsoft.com/office/drawing/2014/main" id="{0212443C-19E9-21A6-1F2A-077928025CF0}"/>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Tree>
    <p:extLst>
      <p:ext uri="{BB962C8B-B14F-4D97-AF65-F5344CB8AC3E}">
        <p14:creationId xmlns:p14="http://schemas.microsoft.com/office/powerpoint/2010/main" val="6171776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Column - Light Mode">
    <p:spTree>
      <p:nvGrpSpPr>
        <p:cNvPr id="1" name=""/>
        <p:cNvGrpSpPr/>
        <p:nvPr/>
      </p:nvGrpSpPr>
      <p:grpSpPr>
        <a:xfrm>
          <a:off x="0" y="0"/>
          <a:ext cx="0" cy="0"/>
          <a:chOff x="0" y="0"/>
          <a:chExt cx="0" cy="0"/>
        </a:xfrm>
      </p:grpSpPr>
      <p:sp>
        <p:nvSpPr>
          <p:cNvPr id="7" name="Vertical Text Placeholder 6">
            <a:extLst>
              <a:ext uri="{FF2B5EF4-FFF2-40B4-BE49-F238E27FC236}">
                <a16:creationId xmlns:a16="http://schemas.microsoft.com/office/drawing/2014/main" id="{CA332E7F-EB4D-62FA-A4B0-C2FBE428CE8D}"/>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63" name="Vertical Text Placeholder 6">
            <a:extLst>
              <a:ext uri="{FF2B5EF4-FFF2-40B4-BE49-F238E27FC236}">
                <a16:creationId xmlns:a16="http://schemas.microsoft.com/office/drawing/2014/main" id="{8B08A932-1166-99FB-06B1-CF63204929F0}"/>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8" name="Text Placeholder 7">
            <a:extLst>
              <a:ext uri="{FF2B5EF4-FFF2-40B4-BE49-F238E27FC236}">
                <a16:creationId xmlns:a16="http://schemas.microsoft.com/office/drawing/2014/main" id="{C2A7EBE7-F7AF-6B04-D59D-41786871EF0E}"/>
              </a:ext>
            </a:extLst>
          </p:cNvPr>
          <p:cNvSpPr>
            <a:spLocks noGrp="1"/>
          </p:cNvSpPr>
          <p:nvPr>
            <p:ph type="body" sz="quarter" idx="42" hasCustomPrompt="1"/>
          </p:nvPr>
        </p:nvSpPr>
        <p:spPr>
          <a:xfrm>
            <a:off x="990328" y="2286001"/>
            <a:ext cx="3663950" cy="1329595"/>
          </a:xfrm>
          <a:prstGeom prst="rect">
            <a:avLst/>
          </a:prstGeom>
        </p:spPr>
        <p:txBody>
          <a:bodyPr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9" name="Text Placeholder 7">
            <a:extLst>
              <a:ext uri="{FF2B5EF4-FFF2-40B4-BE49-F238E27FC236}">
                <a16:creationId xmlns:a16="http://schemas.microsoft.com/office/drawing/2014/main" id="{CBAA8619-D741-CEC2-0458-E3A0006ED8CD}"/>
              </a:ext>
            </a:extLst>
          </p:cNvPr>
          <p:cNvSpPr>
            <a:spLocks noGrp="1"/>
          </p:cNvSpPr>
          <p:nvPr>
            <p:ph type="body" sz="quarter" idx="43" hasCustomPrompt="1"/>
          </p:nvPr>
        </p:nvSpPr>
        <p:spPr>
          <a:xfrm>
            <a:off x="990328" y="1796880"/>
            <a:ext cx="3663950" cy="221599"/>
          </a:xfrm>
          <a:prstGeom prst="rect">
            <a:avLst/>
          </a:prstGeom>
        </p:spPr>
        <p:txBody>
          <a:bodyPr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12" name="Text Placeholder 7">
            <a:extLst>
              <a:ext uri="{FF2B5EF4-FFF2-40B4-BE49-F238E27FC236}">
                <a16:creationId xmlns:a16="http://schemas.microsoft.com/office/drawing/2014/main" id="{E3A6E1C2-CB36-3BA1-DAE9-4A845DCA50C3}"/>
              </a:ext>
            </a:extLst>
          </p:cNvPr>
          <p:cNvSpPr>
            <a:spLocks noGrp="1"/>
          </p:cNvSpPr>
          <p:nvPr>
            <p:ph type="body" sz="quarter" idx="44" hasCustomPrompt="1"/>
          </p:nvPr>
        </p:nvSpPr>
        <p:spPr>
          <a:xfrm>
            <a:off x="6113041" y="2286001"/>
            <a:ext cx="3663950" cy="1329595"/>
          </a:xfrm>
          <a:prstGeom prst="rect">
            <a:avLst/>
          </a:prstGeom>
        </p:spPr>
        <p:txBody>
          <a:bodyPr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13" name="Text Placeholder 7">
            <a:extLst>
              <a:ext uri="{FF2B5EF4-FFF2-40B4-BE49-F238E27FC236}">
                <a16:creationId xmlns:a16="http://schemas.microsoft.com/office/drawing/2014/main" id="{AD3211A5-14A6-1445-A2D2-D7CB2502EA89}"/>
              </a:ext>
            </a:extLst>
          </p:cNvPr>
          <p:cNvSpPr>
            <a:spLocks noGrp="1"/>
          </p:cNvSpPr>
          <p:nvPr>
            <p:ph type="body" sz="quarter" idx="45" hasCustomPrompt="1"/>
          </p:nvPr>
        </p:nvSpPr>
        <p:spPr>
          <a:xfrm>
            <a:off x="6113041" y="1796880"/>
            <a:ext cx="3663950" cy="221599"/>
          </a:xfrm>
          <a:prstGeom prst="rect">
            <a:avLst/>
          </a:prstGeom>
        </p:spPr>
        <p:txBody>
          <a:bodyPr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2 subtitle</a:t>
            </a:r>
          </a:p>
        </p:txBody>
      </p:sp>
      <p:sp>
        <p:nvSpPr>
          <p:cNvPr id="14" name="Title 13">
            <a:extLst>
              <a:ext uri="{FF2B5EF4-FFF2-40B4-BE49-F238E27FC236}">
                <a16:creationId xmlns:a16="http://schemas.microsoft.com/office/drawing/2014/main" id="{52DAA86B-2A59-437F-FDA9-B01F59D5D534}"/>
              </a:ext>
            </a:extLst>
          </p:cNvPr>
          <p:cNvSpPr>
            <a:spLocks noGrp="1"/>
          </p:cNvSpPr>
          <p:nvPr>
            <p:ph type="title" hasCustomPrompt="1"/>
          </p:nvPr>
        </p:nvSpPr>
        <p:spPr>
          <a:xfrm>
            <a:off x="990600" y="644282"/>
            <a:ext cx="10515600" cy="615553"/>
          </a:xfrm>
          <a:prstGeom prst="rect">
            <a:avLst/>
          </a:prstGeom>
        </p:spPr>
        <p:txBody>
          <a:bodyPr/>
          <a:lstStyle/>
          <a:p>
            <a:r>
              <a:rPr lang="en-US"/>
              <a:t>2 column slide</a:t>
            </a:r>
          </a:p>
        </p:txBody>
      </p:sp>
    </p:spTree>
    <p:extLst>
      <p:ext uri="{BB962C8B-B14F-4D97-AF65-F5344CB8AC3E}">
        <p14:creationId xmlns:p14="http://schemas.microsoft.com/office/powerpoint/2010/main" val="1323652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lumn Bullet - Light Mode">
    <p:spTree>
      <p:nvGrpSpPr>
        <p:cNvPr id="1" name=""/>
        <p:cNvGrpSpPr/>
        <p:nvPr/>
      </p:nvGrpSpPr>
      <p:grpSpPr>
        <a:xfrm>
          <a:off x="0" y="0"/>
          <a:ext cx="0" cy="0"/>
          <a:chOff x="0" y="0"/>
          <a:chExt cx="0" cy="0"/>
        </a:xfrm>
      </p:grpSpPr>
      <p:sp>
        <p:nvSpPr>
          <p:cNvPr id="7" name="Vertical Text Placeholder 6">
            <a:extLst>
              <a:ext uri="{FF2B5EF4-FFF2-40B4-BE49-F238E27FC236}">
                <a16:creationId xmlns:a16="http://schemas.microsoft.com/office/drawing/2014/main" id="{CA332E7F-EB4D-62FA-A4B0-C2FBE428CE8D}"/>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63" name="Vertical Text Placeholder 6">
            <a:extLst>
              <a:ext uri="{FF2B5EF4-FFF2-40B4-BE49-F238E27FC236}">
                <a16:creationId xmlns:a16="http://schemas.microsoft.com/office/drawing/2014/main" id="{8B08A932-1166-99FB-06B1-CF63204929F0}"/>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8" name="Text Placeholder 7">
            <a:extLst>
              <a:ext uri="{FF2B5EF4-FFF2-40B4-BE49-F238E27FC236}">
                <a16:creationId xmlns:a16="http://schemas.microsoft.com/office/drawing/2014/main" id="{C2A7EBE7-F7AF-6B04-D59D-41786871EF0E}"/>
              </a:ext>
            </a:extLst>
          </p:cNvPr>
          <p:cNvSpPr>
            <a:spLocks noGrp="1"/>
          </p:cNvSpPr>
          <p:nvPr>
            <p:ph type="body" sz="quarter" idx="42" hasCustomPrompt="1"/>
          </p:nvPr>
        </p:nvSpPr>
        <p:spPr>
          <a:xfrm>
            <a:off x="990328" y="2286001"/>
            <a:ext cx="3663950" cy="1880515"/>
          </a:xfrm>
          <a:prstGeom prst="rect">
            <a:avLst/>
          </a:prstGeom>
        </p:spPr>
        <p:txBody>
          <a:bodyPr lIns="0" tIns="0" rIns="0" bIns="0">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a:t>
            </a:r>
          </a:p>
          <a:p>
            <a:pPr lvl="0"/>
            <a:r>
              <a:rPr lang="en-US"/>
              <a:t>I believe talent is just a pursued interest. Anybody can do what I do. Just go back and put one little more happy tree in there. Everybody's different. </a:t>
            </a:r>
          </a:p>
          <a:p>
            <a:pPr lvl="0"/>
            <a:r>
              <a:rPr lang="en-US"/>
              <a:t>Trees are different. Let them all be individuals. We'll put some happy little leaves here and there. </a:t>
            </a:r>
          </a:p>
          <a:p>
            <a:pPr lvl="0"/>
            <a:r>
              <a:rPr lang="en-US"/>
              <a:t>These things happen automatically. All you have to do is just let them happen. </a:t>
            </a:r>
          </a:p>
        </p:txBody>
      </p:sp>
      <p:sp>
        <p:nvSpPr>
          <p:cNvPr id="9" name="Text Placeholder 7">
            <a:extLst>
              <a:ext uri="{FF2B5EF4-FFF2-40B4-BE49-F238E27FC236}">
                <a16:creationId xmlns:a16="http://schemas.microsoft.com/office/drawing/2014/main" id="{CBAA8619-D741-CEC2-0458-E3A0006ED8CD}"/>
              </a:ext>
            </a:extLst>
          </p:cNvPr>
          <p:cNvSpPr>
            <a:spLocks noGrp="1"/>
          </p:cNvSpPr>
          <p:nvPr>
            <p:ph type="body" sz="quarter" idx="43" hasCustomPrompt="1"/>
          </p:nvPr>
        </p:nvSpPr>
        <p:spPr>
          <a:xfrm>
            <a:off x="990328" y="1796880"/>
            <a:ext cx="3663950" cy="221599"/>
          </a:xfrm>
          <a:prstGeom prst="rect">
            <a:avLst/>
          </a:prstGeom>
        </p:spPr>
        <p:txBody>
          <a:bodyPr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12" name="Text Placeholder 7">
            <a:extLst>
              <a:ext uri="{FF2B5EF4-FFF2-40B4-BE49-F238E27FC236}">
                <a16:creationId xmlns:a16="http://schemas.microsoft.com/office/drawing/2014/main" id="{E3A6E1C2-CB36-3BA1-DAE9-4A845DCA50C3}"/>
              </a:ext>
            </a:extLst>
          </p:cNvPr>
          <p:cNvSpPr>
            <a:spLocks noGrp="1"/>
          </p:cNvSpPr>
          <p:nvPr>
            <p:ph type="body" sz="quarter" idx="44" hasCustomPrompt="1"/>
          </p:nvPr>
        </p:nvSpPr>
        <p:spPr>
          <a:xfrm>
            <a:off x="6113041" y="2286001"/>
            <a:ext cx="3663950" cy="1880515"/>
          </a:xfrm>
          <a:prstGeom prst="rect">
            <a:avLst/>
          </a:prstGeom>
        </p:spPr>
        <p:txBody>
          <a:bodyPr lIns="0" tIns="0" rIns="0" bIns="0">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a:t>
            </a:r>
          </a:p>
          <a:p>
            <a:pPr lvl="0"/>
            <a:r>
              <a:rPr lang="en-US"/>
              <a:t>I believe talent is just a pursued interest. Anybody can do what I do. Just go back and put one little more happy tree in there. Everybody's different. </a:t>
            </a:r>
          </a:p>
          <a:p>
            <a:pPr lvl="0"/>
            <a:r>
              <a:rPr lang="en-US"/>
              <a:t>Trees are different. Let them all be individuals. We'll put some happy little leaves here and there. </a:t>
            </a:r>
          </a:p>
          <a:p>
            <a:pPr lvl="0"/>
            <a:r>
              <a:rPr lang="en-US"/>
              <a:t>These things happen automatically. All you have to do is just let them happen. </a:t>
            </a:r>
          </a:p>
        </p:txBody>
      </p:sp>
      <p:sp>
        <p:nvSpPr>
          <p:cNvPr id="13" name="Text Placeholder 7">
            <a:extLst>
              <a:ext uri="{FF2B5EF4-FFF2-40B4-BE49-F238E27FC236}">
                <a16:creationId xmlns:a16="http://schemas.microsoft.com/office/drawing/2014/main" id="{AD3211A5-14A6-1445-A2D2-D7CB2502EA89}"/>
              </a:ext>
            </a:extLst>
          </p:cNvPr>
          <p:cNvSpPr>
            <a:spLocks noGrp="1"/>
          </p:cNvSpPr>
          <p:nvPr>
            <p:ph type="body" sz="quarter" idx="45" hasCustomPrompt="1"/>
          </p:nvPr>
        </p:nvSpPr>
        <p:spPr>
          <a:xfrm>
            <a:off x="6113041" y="1796880"/>
            <a:ext cx="3663950" cy="221599"/>
          </a:xfrm>
          <a:prstGeom prst="rect">
            <a:avLst/>
          </a:prstGeom>
        </p:spPr>
        <p:txBody>
          <a:bodyPr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2 subtitle</a:t>
            </a:r>
          </a:p>
        </p:txBody>
      </p:sp>
      <p:sp>
        <p:nvSpPr>
          <p:cNvPr id="14" name="Title 13">
            <a:extLst>
              <a:ext uri="{FF2B5EF4-FFF2-40B4-BE49-F238E27FC236}">
                <a16:creationId xmlns:a16="http://schemas.microsoft.com/office/drawing/2014/main" id="{52DAA86B-2A59-437F-FDA9-B01F59D5D534}"/>
              </a:ext>
            </a:extLst>
          </p:cNvPr>
          <p:cNvSpPr>
            <a:spLocks noGrp="1"/>
          </p:cNvSpPr>
          <p:nvPr>
            <p:ph type="title" hasCustomPrompt="1"/>
          </p:nvPr>
        </p:nvSpPr>
        <p:spPr>
          <a:xfrm>
            <a:off x="990600" y="644282"/>
            <a:ext cx="10515600" cy="615553"/>
          </a:xfrm>
          <a:prstGeom prst="rect">
            <a:avLst/>
          </a:prstGeom>
        </p:spPr>
        <p:txBody>
          <a:bodyPr/>
          <a:lstStyle/>
          <a:p>
            <a:r>
              <a:rPr lang="en-US"/>
              <a:t>2 column bullet slide</a:t>
            </a:r>
          </a:p>
        </p:txBody>
      </p:sp>
    </p:spTree>
    <p:extLst>
      <p:ext uri="{BB962C8B-B14F-4D97-AF65-F5344CB8AC3E}">
        <p14:creationId xmlns:p14="http://schemas.microsoft.com/office/powerpoint/2010/main" val="18562267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Column - Light Mode">
    <p:spTree>
      <p:nvGrpSpPr>
        <p:cNvPr id="1" name=""/>
        <p:cNvGrpSpPr/>
        <p:nvPr/>
      </p:nvGrpSpPr>
      <p:grpSpPr>
        <a:xfrm>
          <a:off x="0" y="0"/>
          <a:ext cx="0" cy="0"/>
          <a:chOff x="0" y="0"/>
          <a:chExt cx="0" cy="0"/>
        </a:xfrm>
      </p:grpSpPr>
      <p:sp>
        <p:nvSpPr>
          <p:cNvPr id="27" name="Vertical Text Placeholder 6">
            <a:extLst>
              <a:ext uri="{FF2B5EF4-FFF2-40B4-BE49-F238E27FC236}">
                <a16:creationId xmlns:a16="http://schemas.microsoft.com/office/drawing/2014/main" id="{0B623525-709F-CE4B-7B1B-F77EB5E7C1EB}"/>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28" name="Vertical Text Placeholder 6">
            <a:extLst>
              <a:ext uri="{FF2B5EF4-FFF2-40B4-BE49-F238E27FC236}">
                <a16:creationId xmlns:a16="http://schemas.microsoft.com/office/drawing/2014/main" id="{C7F764A7-3CF8-C248-3414-1E9E753DA4AA}"/>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3" name="Text Placeholder 7">
            <a:extLst>
              <a:ext uri="{FF2B5EF4-FFF2-40B4-BE49-F238E27FC236}">
                <a16:creationId xmlns:a16="http://schemas.microsoft.com/office/drawing/2014/main" id="{AEF0113F-8213-E42F-CAF5-4259B3C10C1B}"/>
              </a:ext>
            </a:extLst>
          </p:cNvPr>
          <p:cNvSpPr>
            <a:spLocks noGrp="1"/>
          </p:cNvSpPr>
          <p:nvPr>
            <p:ph type="body" sz="quarter" idx="42" hasCustomPrompt="1"/>
          </p:nvPr>
        </p:nvSpPr>
        <p:spPr>
          <a:xfrm>
            <a:off x="990328" y="2286001"/>
            <a:ext cx="2359047" cy="2160591"/>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4" name="Text Placeholder 7">
            <a:extLst>
              <a:ext uri="{FF2B5EF4-FFF2-40B4-BE49-F238E27FC236}">
                <a16:creationId xmlns:a16="http://schemas.microsoft.com/office/drawing/2014/main" id="{5E9D7292-2AD0-8ECD-1670-0F80ADABEB83}"/>
              </a:ext>
            </a:extLst>
          </p:cNvPr>
          <p:cNvSpPr>
            <a:spLocks noGrp="1"/>
          </p:cNvSpPr>
          <p:nvPr>
            <p:ph type="body" sz="quarter" idx="43" hasCustomPrompt="1"/>
          </p:nvPr>
        </p:nvSpPr>
        <p:spPr>
          <a:xfrm>
            <a:off x="990328" y="1796880"/>
            <a:ext cx="2359047"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9" name="Title 13">
            <a:extLst>
              <a:ext uri="{FF2B5EF4-FFF2-40B4-BE49-F238E27FC236}">
                <a16:creationId xmlns:a16="http://schemas.microsoft.com/office/drawing/2014/main" id="{24C9D63D-73AA-83FC-97B4-CE4DECC46118}"/>
              </a:ext>
            </a:extLst>
          </p:cNvPr>
          <p:cNvSpPr>
            <a:spLocks noGrp="1"/>
          </p:cNvSpPr>
          <p:nvPr>
            <p:ph type="title" hasCustomPrompt="1"/>
          </p:nvPr>
        </p:nvSpPr>
        <p:spPr>
          <a:xfrm>
            <a:off x="990600" y="644282"/>
            <a:ext cx="10515600" cy="615553"/>
          </a:xfrm>
          <a:prstGeom prst="rect">
            <a:avLst/>
          </a:prstGeom>
        </p:spPr>
        <p:txBody>
          <a:bodyPr/>
          <a:lstStyle/>
          <a:p>
            <a:r>
              <a:rPr lang="en-US"/>
              <a:t>3 column slide</a:t>
            </a:r>
          </a:p>
        </p:txBody>
      </p:sp>
      <p:sp>
        <p:nvSpPr>
          <p:cNvPr id="10" name="Text Placeholder 7">
            <a:extLst>
              <a:ext uri="{FF2B5EF4-FFF2-40B4-BE49-F238E27FC236}">
                <a16:creationId xmlns:a16="http://schemas.microsoft.com/office/drawing/2014/main" id="{EDB26372-6E5A-FDA5-4339-623E63BBEA85}"/>
              </a:ext>
            </a:extLst>
          </p:cNvPr>
          <p:cNvSpPr>
            <a:spLocks noGrp="1"/>
          </p:cNvSpPr>
          <p:nvPr>
            <p:ph type="body" sz="quarter" idx="44" hasCustomPrompt="1"/>
          </p:nvPr>
        </p:nvSpPr>
        <p:spPr>
          <a:xfrm>
            <a:off x="4462993" y="2286001"/>
            <a:ext cx="2359047" cy="2160591"/>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11" name="Text Placeholder 7">
            <a:extLst>
              <a:ext uri="{FF2B5EF4-FFF2-40B4-BE49-F238E27FC236}">
                <a16:creationId xmlns:a16="http://schemas.microsoft.com/office/drawing/2014/main" id="{120C5509-18C5-B643-6F73-D7BB4E50F372}"/>
              </a:ext>
            </a:extLst>
          </p:cNvPr>
          <p:cNvSpPr>
            <a:spLocks noGrp="1"/>
          </p:cNvSpPr>
          <p:nvPr>
            <p:ph type="body" sz="quarter" idx="45" hasCustomPrompt="1"/>
          </p:nvPr>
        </p:nvSpPr>
        <p:spPr>
          <a:xfrm>
            <a:off x="4462993" y="1796880"/>
            <a:ext cx="2359047"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2 subtitle</a:t>
            </a:r>
          </a:p>
        </p:txBody>
      </p:sp>
      <p:sp>
        <p:nvSpPr>
          <p:cNvPr id="12" name="Text Placeholder 7">
            <a:extLst>
              <a:ext uri="{FF2B5EF4-FFF2-40B4-BE49-F238E27FC236}">
                <a16:creationId xmlns:a16="http://schemas.microsoft.com/office/drawing/2014/main" id="{FB88D01E-8733-67A0-0494-E50642234E7D}"/>
              </a:ext>
            </a:extLst>
          </p:cNvPr>
          <p:cNvSpPr>
            <a:spLocks noGrp="1"/>
          </p:cNvSpPr>
          <p:nvPr>
            <p:ph type="body" sz="quarter" idx="46" hasCustomPrompt="1"/>
          </p:nvPr>
        </p:nvSpPr>
        <p:spPr>
          <a:xfrm>
            <a:off x="7935658" y="2286001"/>
            <a:ext cx="2359047" cy="2160591"/>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13" name="Text Placeholder 7">
            <a:extLst>
              <a:ext uri="{FF2B5EF4-FFF2-40B4-BE49-F238E27FC236}">
                <a16:creationId xmlns:a16="http://schemas.microsoft.com/office/drawing/2014/main" id="{A0E8F4F3-770B-F893-BC87-DFB8C50EF090}"/>
              </a:ext>
            </a:extLst>
          </p:cNvPr>
          <p:cNvSpPr>
            <a:spLocks noGrp="1"/>
          </p:cNvSpPr>
          <p:nvPr>
            <p:ph type="body" sz="quarter" idx="47" hasCustomPrompt="1"/>
          </p:nvPr>
        </p:nvSpPr>
        <p:spPr>
          <a:xfrm>
            <a:off x="7935658" y="1796880"/>
            <a:ext cx="2359047"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3 subtitle</a:t>
            </a:r>
          </a:p>
        </p:txBody>
      </p:sp>
    </p:spTree>
    <p:extLst>
      <p:ext uri="{BB962C8B-B14F-4D97-AF65-F5344CB8AC3E}">
        <p14:creationId xmlns:p14="http://schemas.microsoft.com/office/powerpoint/2010/main" val="38303591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Column Bullet - Light Mode">
    <p:spTree>
      <p:nvGrpSpPr>
        <p:cNvPr id="1" name=""/>
        <p:cNvGrpSpPr/>
        <p:nvPr/>
      </p:nvGrpSpPr>
      <p:grpSpPr>
        <a:xfrm>
          <a:off x="0" y="0"/>
          <a:ext cx="0" cy="0"/>
          <a:chOff x="0" y="0"/>
          <a:chExt cx="0" cy="0"/>
        </a:xfrm>
      </p:grpSpPr>
      <p:sp>
        <p:nvSpPr>
          <p:cNvPr id="27" name="Vertical Text Placeholder 6">
            <a:extLst>
              <a:ext uri="{FF2B5EF4-FFF2-40B4-BE49-F238E27FC236}">
                <a16:creationId xmlns:a16="http://schemas.microsoft.com/office/drawing/2014/main" id="{0B623525-709F-CE4B-7B1B-F77EB5E7C1EB}"/>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28" name="Vertical Text Placeholder 6">
            <a:extLst>
              <a:ext uri="{FF2B5EF4-FFF2-40B4-BE49-F238E27FC236}">
                <a16:creationId xmlns:a16="http://schemas.microsoft.com/office/drawing/2014/main" id="{C7F764A7-3CF8-C248-3414-1E9E753DA4AA}"/>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3" name="Text Placeholder 7">
            <a:extLst>
              <a:ext uri="{FF2B5EF4-FFF2-40B4-BE49-F238E27FC236}">
                <a16:creationId xmlns:a16="http://schemas.microsoft.com/office/drawing/2014/main" id="{AEF0113F-8213-E42F-CAF5-4259B3C10C1B}"/>
              </a:ext>
            </a:extLst>
          </p:cNvPr>
          <p:cNvSpPr>
            <a:spLocks noGrp="1"/>
          </p:cNvSpPr>
          <p:nvPr>
            <p:ph type="body" sz="quarter" idx="42" hasCustomPrompt="1"/>
          </p:nvPr>
        </p:nvSpPr>
        <p:spPr>
          <a:xfrm>
            <a:off x="990328" y="2286001"/>
            <a:ext cx="2359047" cy="3043910"/>
          </a:xfrm>
          <a:prstGeom prst="rect">
            <a:avLst/>
          </a:prstGeom>
        </p:spPr>
        <p:txBody>
          <a:bodyPr wrap="square" lIns="0" tIns="0" rIns="0" bIns="0">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a:t>
            </a:r>
          </a:p>
          <a:p>
            <a:pPr lvl="0"/>
            <a:r>
              <a:rPr lang="en-US"/>
              <a:t>I didn't know I had any talent. I believe talent is just a pursued interest. Anybody can do what I do. </a:t>
            </a:r>
          </a:p>
          <a:p>
            <a:pPr lvl="0"/>
            <a:r>
              <a:rPr lang="en-US"/>
              <a:t>Just go back and put one little more happy tree in there. Everybody's different. Trees are different. Let them all be individuals. </a:t>
            </a:r>
          </a:p>
          <a:p>
            <a:pPr lvl="0"/>
            <a:r>
              <a:rPr lang="en-US"/>
              <a:t>We'll put some happy little leaves here and there. These things happen automatically. All you have to do is just let them happen. </a:t>
            </a:r>
          </a:p>
        </p:txBody>
      </p:sp>
      <p:sp>
        <p:nvSpPr>
          <p:cNvPr id="4" name="Text Placeholder 7">
            <a:extLst>
              <a:ext uri="{FF2B5EF4-FFF2-40B4-BE49-F238E27FC236}">
                <a16:creationId xmlns:a16="http://schemas.microsoft.com/office/drawing/2014/main" id="{5E9D7292-2AD0-8ECD-1670-0F80ADABEB83}"/>
              </a:ext>
            </a:extLst>
          </p:cNvPr>
          <p:cNvSpPr>
            <a:spLocks noGrp="1"/>
          </p:cNvSpPr>
          <p:nvPr>
            <p:ph type="body" sz="quarter" idx="43" hasCustomPrompt="1"/>
          </p:nvPr>
        </p:nvSpPr>
        <p:spPr>
          <a:xfrm>
            <a:off x="990328" y="1796880"/>
            <a:ext cx="2359047"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9" name="Title 13">
            <a:extLst>
              <a:ext uri="{FF2B5EF4-FFF2-40B4-BE49-F238E27FC236}">
                <a16:creationId xmlns:a16="http://schemas.microsoft.com/office/drawing/2014/main" id="{24C9D63D-73AA-83FC-97B4-CE4DECC46118}"/>
              </a:ext>
            </a:extLst>
          </p:cNvPr>
          <p:cNvSpPr>
            <a:spLocks noGrp="1"/>
          </p:cNvSpPr>
          <p:nvPr>
            <p:ph type="title" hasCustomPrompt="1"/>
          </p:nvPr>
        </p:nvSpPr>
        <p:spPr>
          <a:xfrm>
            <a:off x="990600" y="644282"/>
            <a:ext cx="10515600" cy="615553"/>
          </a:xfrm>
          <a:prstGeom prst="rect">
            <a:avLst/>
          </a:prstGeom>
        </p:spPr>
        <p:txBody>
          <a:bodyPr/>
          <a:lstStyle/>
          <a:p>
            <a:r>
              <a:rPr lang="en-US"/>
              <a:t>3 column bullet slide</a:t>
            </a:r>
          </a:p>
        </p:txBody>
      </p:sp>
      <p:sp>
        <p:nvSpPr>
          <p:cNvPr id="10" name="Text Placeholder 7">
            <a:extLst>
              <a:ext uri="{FF2B5EF4-FFF2-40B4-BE49-F238E27FC236}">
                <a16:creationId xmlns:a16="http://schemas.microsoft.com/office/drawing/2014/main" id="{EDB26372-6E5A-FDA5-4339-623E63BBEA85}"/>
              </a:ext>
            </a:extLst>
          </p:cNvPr>
          <p:cNvSpPr>
            <a:spLocks noGrp="1"/>
          </p:cNvSpPr>
          <p:nvPr>
            <p:ph type="body" sz="quarter" idx="44" hasCustomPrompt="1"/>
          </p:nvPr>
        </p:nvSpPr>
        <p:spPr>
          <a:xfrm>
            <a:off x="4462993" y="2286001"/>
            <a:ext cx="2359047" cy="2877711"/>
          </a:xfrm>
          <a:prstGeom prst="rect">
            <a:avLst/>
          </a:prstGeom>
        </p:spPr>
        <p:txBody>
          <a:bodyPr wrap="square" lIns="0" tIns="0" rIns="0" bIns="0">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a:t>
            </a:r>
          </a:p>
          <a:p>
            <a:pPr lvl="0"/>
            <a:r>
              <a:rPr lang="en-US"/>
              <a:t>I didn't know I had any talent. I believe talent is just a pursued interest. Anybody can do what I do. Just go back and put one little more happy tree in there. Everybody's different. </a:t>
            </a:r>
          </a:p>
          <a:p>
            <a:pPr lvl="0"/>
            <a:r>
              <a:rPr lang="en-US"/>
              <a:t>Trees are different. Let them all be individuals. We'll put some happy little leaves here and there. </a:t>
            </a:r>
          </a:p>
          <a:p>
            <a:pPr lvl="0"/>
            <a:r>
              <a:rPr lang="en-US"/>
              <a:t>These things happen automatically. All you have to do is just let them happen. </a:t>
            </a:r>
          </a:p>
        </p:txBody>
      </p:sp>
      <p:sp>
        <p:nvSpPr>
          <p:cNvPr id="11" name="Text Placeholder 7">
            <a:extLst>
              <a:ext uri="{FF2B5EF4-FFF2-40B4-BE49-F238E27FC236}">
                <a16:creationId xmlns:a16="http://schemas.microsoft.com/office/drawing/2014/main" id="{120C5509-18C5-B643-6F73-D7BB4E50F372}"/>
              </a:ext>
            </a:extLst>
          </p:cNvPr>
          <p:cNvSpPr>
            <a:spLocks noGrp="1"/>
          </p:cNvSpPr>
          <p:nvPr>
            <p:ph type="body" sz="quarter" idx="45" hasCustomPrompt="1"/>
          </p:nvPr>
        </p:nvSpPr>
        <p:spPr>
          <a:xfrm>
            <a:off x="4462993" y="1796880"/>
            <a:ext cx="2359047"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2 subtitle</a:t>
            </a:r>
          </a:p>
        </p:txBody>
      </p:sp>
      <p:sp>
        <p:nvSpPr>
          <p:cNvPr id="12" name="Text Placeholder 7">
            <a:extLst>
              <a:ext uri="{FF2B5EF4-FFF2-40B4-BE49-F238E27FC236}">
                <a16:creationId xmlns:a16="http://schemas.microsoft.com/office/drawing/2014/main" id="{FB88D01E-8733-67A0-0494-E50642234E7D}"/>
              </a:ext>
            </a:extLst>
          </p:cNvPr>
          <p:cNvSpPr>
            <a:spLocks noGrp="1"/>
          </p:cNvSpPr>
          <p:nvPr>
            <p:ph type="body" sz="quarter" idx="46" hasCustomPrompt="1"/>
          </p:nvPr>
        </p:nvSpPr>
        <p:spPr>
          <a:xfrm>
            <a:off x="7935658" y="2286001"/>
            <a:ext cx="2359047" cy="2749471"/>
          </a:xfrm>
          <a:prstGeom prst="rect">
            <a:avLst/>
          </a:prstGeom>
        </p:spPr>
        <p:txBody>
          <a:bodyPr wrap="square" lIns="0" tIns="0" rIns="0" bIns="0">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t>
            </a:r>
          </a:p>
          <a:p>
            <a:pPr lvl="0"/>
            <a:r>
              <a:rPr lang="en-US"/>
              <a:t>Anybody can do what I do. Just go back and put one little more happy tree in there. </a:t>
            </a:r>
          </a:p>
          <a:p>
            <a:pPr lvl="0"/>
            <a:r>
              <a:rPr lang="en-US"/>
              <a:t>Everybody's different. Trees are different. Let them all be individuals. We'll put some happy little leaves here and there. These things happen automatically. All you have to do is just let them happen. </a:t>
            </a:r>
          </a:p>
        </p:txBody>
      </p:sp>
      <p:sp>
        <p:nvSpPr>
          <p:cNvPr id="13" name="Text Placeholder 7">
            <a:extLst>
              <a:ext uri="{FF2B5EF4-FFF2-40B4-BE49-F238E27FC236}">
                <a16:creationId xmlns:a16="http://schemas.microsoft.com/office/drawing/2014/main" id="{A0E8F4F3-770B-F893-BC87-DFB8C50EF090}"/>
              </a:ext>
            </a:extLst>
          </p:cNvPr>
          <p:cNvSpPr>
            <a:spLocks noGrp="1"/>
          </p:cNvSpPr>
          <p:nvPr>
            <p:ph type="body" sz="quarter" idx="47" hasCustomPrompt="1"/>
          </p:nvPr>
        </p:nvSpPr>
        <p:spPr>
          <a:xfrm>
            <a:off x="7935658" y="1796880"/>
            <a:ext cx="2359047"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3 subtitle</a:t>
            </a:r>
          </a:p>
        </p:txBody>
      </p:sp>
    </p:spTree>
    <p:extLst>
      <p:ext uri="{BB962C8B-B14F-4D97-AF65-F5344CB8AC3E}">
        <p14:creationId xmlns:p14="http://schemas.microsoft.com/office/powerpoint/2010/main" val="5678208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Column - Light Mode">
    <p:spTree>
      <p:nvGrpSpPr>
        <p:cNvPr id="1" name=""/>
        <p:cNvGrpSpPr/>
        <p:nvPr/>
      </p:nvGrpSpPr>
      <p:grpSpPr>
        <a:xfrm>
          <a:off x="0" y="0"/>
          <a:ext cx="0" cy="0"/>
          <a:chOff x="0" y="0"/>
          <a:chExt cx="0" cy="0"/>
        </a:xfrm>
      </p:grpSpPr>
      <p:sp>
        <p:nvSpPr>
          <p:cNvPr id="23" name="Vertical Text Placeholder 6">
            <a:extLst>
              <a:ext uri="{FF2B5EF4-FFF2-40B4-BE49-F238E27FC236}">
                <a16:creationId xmlns:a16="http://schemas.microsoft.com/office/drawing/2014/main" id="{6B99ADCE-BA94-0C00-0532-F0A93F89AD42}"/>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24" name="Vertical Text Placeholder 6">
            <a:extLst>
              <a:ext uri="{FF2B5EF4-FFF2-40B4-BE49-F238E27FC236}">
                <a16:creationId xmlns:a16="http://schemas.microsoft.com/office/drawing/2014/main" id="{A6EE1D3F-6AC5-8372-9658-262F3B980637}"/>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18" name="Text Placeholder 7">
            <a:extLst>
              <a:ext uri="{FF2B5EF4-FFF2-40B4-BE49-F238E27FC236}">
                <a16:creationId xmlns:a16="http://schemas.microsoft.com/office/drawing/2014/main" id="{9FD2FC55-1139-9524-D037-21D180B7C894}"/>
              </a:ext>
            </a:extLst>
          </p:cNvPr>
          <p:cNvSpPr>
            <a:spLocks noGrp="1"/>
          </p:cNvSpPr>
          <p:nvPr>
            <p:ph type="body" sz="quarter" idx="42" hasCustomPrompt="1"/>
          </p:nvPr>
        </p:nvSpPr>
        <p:spPr>
          <a:xfrm>
            <a:off x="990328" y="2286001"/>
            <a:ext cx="2351585" cy="2160591"/>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19" name="Text Placeholder 7">
            <a:extLst>
              <a:ext uri="{FF2B5EF4-FFF2-40B4-BE49-F238E27FC236}">
                <a16:creationId xmlns:a16="http://schemas.microsoft.com/office/drawing/2014/main" id="{8DBEB57F-C895-C1AB-9485-366202E77075}"/>
              </a:ext>
            </a:extLst>
          </p:cNvPr>
          <p:cNvSpPr>
            <a:spLocks noGrp="1"/>
          </p:cNvSpPr>
          <p:nvPr>
            <p:ph type="body" sz="quarter" idx="43" hasCustomPrompt="1"/>
          </p:nvPr>
        </p:nvSpPr>
        <p:spPr>
          <a:xfrm>
            <a:off x="990329" y="1796880"/>
            <a:ext cx="1896710"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20" name="Title 13">
            <a:extLst>
              <a:ext uri="{FF2B5EF4-FFF2-40B4-BE49-F238E27FC236}">
                <a16:creationId xmlns:a16="http://schemas.microsoft.com/office/drawing/2014/main" id="{2941A284-D175-A605-583F-146799C0611B}"/>
              </a:ext>
            </a:extLst>
          </p:cNvPr>
          <p:cNvSpPr>
            <a:spLocks noGrp="1"/>
          </p:cNvSpPr>
          <p:nvPr>
            <p:ph type="title" hasCustomPrompt="1"/>
          </p:nvPr>
        </p:nvSpPr>
        <p:spPr>
          <a:xfrm>
            <a:off x="990600" y="644282"/>
            <a:ext cx="10515600" cy="615553"/>
          </a:xfrm>
          <a:prstGeom prst="rect">
            <a:avLst/>
          </a:prstGeom>
        </p:spPr>
        <p:txBody>
          <a:bodyPr/>
          <a:lstStyle/>
          <a:p>
            <a:r>
              <a:rPr lang="en-US"/>
              <a:t>4 column slide</a:t>
            </a:r>
          </a:p>
        </p:txBody>
      </p:sp>
      <p:sp>
        <p:nvSpPr>
          <p:cNvPr id="29" name="Text Placeholder 7">
            <a:extLst>
              <a:ext uri="{FF2B5EF4-FFF2-40B4-BE49-F238E27FC236}">
                <a16:creationId xmlns:a16="http://schemas.microsoft.com/office/drawing/2014/main" id="{955A5E29-BFFF-77E2-A58E-5B998B94E555}"/>
              </a:ext>
            </a:extLst>
          </p:cNvPr>
          <p:cNvSpPr>
            <a:spLocks noGrp="1"/>
          </p:cNvSpPr>
          <p:nvPr>
            <p:ph type="body" sz="quarter" idx="44" hasCustomPrompt="1"/>
          </p:nvPr>
        </p:nvSpPr>
        <p:spPr>
          <a:xfrm>
            <a:off x="3745622" y="2286000"/>
            <a:ext cx="2351585" cy="2160591"/>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30" name="Text Placeholder 7">
            <a:extLst>
              <a:ext uri="{FF2B5EF4-FFF2-40B4-BE49-F238E27FC236}">
                <a16:creationId xmlns:a16="http://schemas.microsoft.com/office/drawing/2014/main" id="{1A274127-4443-297E-9491-E9D7F516B11A}"/>
              </a:ext>
            </a:extLst>
          </p:cNvPr>
          <p:cNvSpPr>
            <a:spLocks noGrp="1"/>
          </p:cNvSpPr>
          <p:nvPr>
            <p:ph type="body" sz="quarter" idx="45" hasCustomPrompt="1"/>
          </p:nvPr>
        </p:nvSpPr>
        <p:spPr>
          <a:xfrm>
            <a:off x="3745622" y="1796880"/>
            <a:ext cx="1896710"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2 subtitle</a:t>
            </a:r>
          </a:p>
        </p:txBody>
      </p:sp>
      <p:sp>
        <p:nvSpPr>
          <p:cNvPr id="31" name="Text Placeholder 7">
            <a:extLst>
              <a:ext uri="{FF2B5EF4-FFF2-40B4-BE49-F238E27FC236}">
                <a16:creationId xmlns:a16="http://schemas.microsoft.com/office/drawing/2014/main" id="{BA39ABA8-908C-FC26-F3E4-FA6D27A54265}"/>
              </a:ext>
            </a:extLst>
          </p:cNvPr>
          <p:cNvSpPr>
            <a:spLocks noGrp="1"/>
          </p:cNvSpPr>
          <p:nvPr>
            <p:ph type="body" sz="quarter" idx="46" hasCustomPrompt="1"/>
          </p:nvPr>
        </p:nvSpPr>
        <p:spPr>
          <a:xfrm>
            <a:off x="6487003" y="2286001"/>
            <a:ext cx="2363083" cy="2160591"/>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32" name="Text Placeholder 7">
            <a:extLst>
              <a:ext uri="{FF2B5EF4-FFF2-40B4-BE49-F238E27FC236}">
                <a16:creationId xmlns:a16="http://schemas.microsoft.com/office/drawing/2014/main" id="{AF27102C-CD75-F06D-F7D0-EF78515A4AAA}"/>
              </a:ext>
            </a:extLst>
          </p:cNvPr>
          <p:cNvSpPr>
            <a:spLocks noGrp="1"/>
          </p:cNvSpPr>
          <p:nvPr>
            <p:ph type="body" sz="quarter" idx="47" hasCustomPrompt="1"/>
          </p:nvPr>
        </p:nvSpPr>
        <p:spPr>
          <a:xfrm>
            <a:off x="6487003" y="1796880"/>
            <a:ext cx="1896710"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3 subtitle</a:t>
            </a:r>
          </a:p>
        </p:txBody>
      </p:sp>
      <p:sp>
        <p:nvSpPr>
          <p:cNvPr id="33" name="Text Placeholder 7">
            <a:extLst>
              <a:ext uri="{FF2B5EF4-FFF2-40B4-BE49-F238E27FC236}">
                <a16:creationId xmlns:a16="http://schemas.microsoft.com/office/drawing/2014/main" id="{655D086F-A35A-5C5B-11B2-7E75EFD6D307}"/>
              </a:ext>
            </a:extLst>
          </p:cNvPr>
          <p:cNvSpPr>
            <a:spLocks noGrp="1"/>
          </p:cNvSpPr>
          <p:nvPr>
            <p:ph type="body" sz="quarter" idx="48" hasCustomPrompt="1"/>
          </p:nvPr>
        </p:nvSpPr>
        <p:spPr>
          <a:xfrm>
            <a:off x="9219928" y="2286001"/>
            <a:ext cx="2363083" cy="2160591"/>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34" name="Text Placeholder 7">
            <a:extLst>
              <a:ext uri="{FF2B5EF4-FFF2-40B4-BE49-F238E27FC236}">
                <a16:creationId xmlns:a16="http://schemas.microsoft.com/office/drawing/2014/main" id="{F1356BE0-6FD0-D9D5-5895-650637F075CD}"/>
              </a:ext>
            </a:extLst>
          </p:cNvPr>
          <p:cNvSpPr>
            <a:spLocks noGrp="1"/>
          </p:cNvSpPr>
          <p:nvPr>
            <p:ph type="body" sz="quarter" idx="49" hasCustomPrompt="1"/>
          </p:nvPr>
        </p:nvSpPr>
        <p:spPr>
          <a:xfrm>
            <a:off x="9219929" y="1796880"/>
            <a:ext cx="1896710"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4 subtitle</a:t>
            </a:r>
          </a:p>
        </p:txBody>
      </p:sp>
    </p:spTree>
    <p:extLst>
      <p:ext uri="{BB962C8B-B14F-4D97-AF65-F5344CB8AC3E}">
        <p14:creationId xmlns:p14="http://schemas.microsoft.com/office/powerpoint/2010/main" val="3109277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Column Bullet - Light Mode">
    <p:spTree>
      <p:nvGrpSpPr>
        <p:cNvPr id="1" name=""/>
        <p:cNvGrpSpPr/>
        <p:nvPr/>
      </p:nvGrpSpPr>
      <p:grpSpPr>
        <a:xfrm>
          <a:off x="0" y="0"/>
          <a:ext cx="0" cy="0"/>
          <a:chOff x="0" y="0"/>
          <a:chExt cx="0" cy="0"/>
        </a:xfrm>
      </p:grpSpPr>
      <p:sp>
        <p:nvSpPr>
          <p:cNvPr id="23" name="Vertical Text Placeholder 6">
            <a:extLst>
              <a:ext uri="{FF2B5EF4-FFF2-40B4-BE49-F238E27FC236}">
                <a16:creationId xmlns:a16="http://schemas.microsoft.com/office/drawing/2014/main" id="{6B99ADCE-BA94-0C00-0532-F0A93F89AD42}"/>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24" name="Vertical Text Placeholder 6">
            <a:extLst>
              <a:ext uri="{FF2B5EF4-FFF2-40B4-BE49-F238E27FC236}">
                <a16:creationId xmlns:a16="http://schemas.microsoft.com/office/drawing/2014/main" id="{A6EE1D3F-6AC5-8372-9658-262F3B980637}"/>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18" name="Text Placeholder 7">
            <a:extLst>
              <a:ext uri="{FF2B5EF4-FFF2-40B4-BE49-F238E27FC236}">
                <a16:creationId xmlns:a16="http://schemas.microsoft.com/office/drawing/2014/main" id="{9FD2FC55-1139-9524-D037-21D180B7C894}"/>
              </a:ext>
            </a:extLst>
          </p:cNvPr>
          <p:cNvSpPr>
            <a:spLocks noGrp="1"/>
          </p:cNvSpPr>
          <p:nvPr>
            <p:ph type="body" sz="quarter" idx="42" hasCustomPrompt="1"/>
          </p:nvPr>
        </p:nvSpPr>
        <p:spPr>
          <a:xfrm>
            <a:off x="990328" y="2286001"/>
            <a:ext cx="2373357" cy="2341154"/>
          </a:xfrm>
          <a:prstGeom prst="rect">
            <a:avLst/>
          </a:prstGeom>
        </p:spPr>
        <p:txBody>
          <a:bodyPr wrap="square" lIns="0" tIns="0" rIns="0" bIns="0">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a:t>
            </a:r>
          </a:p>
          <a:p>
            <a:pPr lvl="0"/>
            <a:r>
              <a:rPr lang="en-US"/>
              <a:t>I didn't know I had any talent. </a:t>
            </a:r>
          </a:p>
          <a:p>
            <a:pPr lvl="0"/>
            <a:r>
              <a:rPr lang="en-US"/>
              <a:t>I believe talent is just a pursued interest. Anybody can do what I do. </a:t>
            </a:r>
          </a:p>
          <a:p>
            <a:pPr lvl="0"/>
            <a:r>
              <a:rPr lang="en-US"/>
              <a:t>Just go back and put one little more happy tree in there. Everybody's different. </a:t>
            </a:r>
          </a:p>
          <a:p>
            <a:pPr lvl="0"/>
            <a:r>
              <a:rPr lang="en-US"/>
              <a:t>Trees are different. Let them all be individuals. </a:t>
            </a:r>
          </a:p>
        </p:txBody>
      </p:sp>
      <p:sp>
        <p:nvSpPr>
          <p:cNvPr id="19" name="Text Placeholder 7">
            <a:extLst>
              <a:ext uri="{FF2B5EF4-FFF2-40B4-BE49-F238E27FC236}">
                <a16:creationId xmlns:a16="http://schemas.microsoft.com/office/drawing/2014/main" id="{8DBEB57F-C895-C1AB-9485-366202E77075}"/>
              </a:ext>
            </a:extLst>
          </p:cNvPr>
          <p:cNvSpPr>
            <a:spLocks noGrp="1"/>
          </p:cNvSpPr>
          <p:nvPr>
            <p:ph type="body" sz="quarter" idx="43" hasCustomPrompt="1"/>
          </p:nvPr>
        </p:nvSpPr>
        <p:spPr>
          <a:xfrm>
            <a:off x="990329" y="1796880"/>
            <a:ext cx="1896710"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20" name="Title 13">
            <a:extLst>
              <a:ext uri="{FF2B5EF4-FFF2-40B4-BE49-F238E27FC236}">
                <a16:creationId xmlns:a16="http://schemas.microsoft.com/office/drawing/2014/main" id="{2941A284-D175-A605-583F-146799C0611B}"/>
              </a:ext>
            </a:extLst>
          </p:cNvPr>
          <p:cNvSpPr>
            <a:spLocks noGrp="1"/>
          </p:cNvSpPr>
          <p:nvPr>
            <p:ph type="title" hasCustomPrompt="1"/>
          </p:nvPr>
        </p:nvSpPr>
        <p:spPr>
          <a:xfrm>
            <a:off x="990600" y="644282"/>
            <a:ext cx="10515600" cy="615553"/>
          </a:xfrm>
          <a:prstGeom prst="rect">
            <a:avLst/>
          </a:prstGeom>
        </p:spPr>
        <p:txBody>
          <a:bodyPr/>
          <a:lstStyle/>
          <a:p>
            <a:r>
              <a:rPr lang="en-US"/>
              <a:t>4 column bullet slide</a:t>
            </a:r>
          </a:p>
        </p:txBody>
      </p:sp>
      <p:sp>
        <p:nvSpPr>
          <p:cNvPr id="29" name="Text Placeholder 7">
            <a:extLst>
              <a:ext uri="{FF2B5EF4-FFF2-40B4-BE49-F238E27FC236}">
                <a16:creationId xmlns:a16="http://schemas.microsoft.com/office/drawing/2014/main" id="{955A5E29-BFFF-77E2-A58E-5B998B94E555}"/>
              </a:ext>
            </a:extLst>
          </p:cNvPr>
          <p:cNvSpPr>
            <a:spLocks noGrp="1"/>
          </p:cNvSpPr>
          <p:nvPr>
            <p:ph type="body" sz="quarter" idx="44" hasCustomPrompt="1"/>
          </p:nvPr>
        </p:nvSpPr>
        <p:spPr>
          <a:xfrm>
            <a:off x="3728760" y="2302631"/>
            <a:ext cx="2373356" cy="2341154"/>
          </a:xfrm>
          <a:prstGeom prst="rect">
            <a:avLst/>
          </a:prstGeom>
        </p:spPr>
        <p:txBody>
          <a:bodyPr wrap="square" lIns="0" tIns="0" rIns="0" bIns="0">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a:t>
            </a:r>
          </a:p>
          <a:p>
            <a:pPr lvl="0"/>
            <a:r>
              <a:rPr lang="en-US"/>
              <a:t>I didn't know I had any talent. </a:t>
            </a:r>
          </a:p>
          <a:p>
            <a:pPr lvl="0"/>
            <a:r>
              <a:rPr lang="en-US"/>
              <a:t>I believe talent is just a pursued interest. Anybody can do what I do. </a:t>
            </a:r>
          </a:p>
          <a:p>
            <a:pPr lvl="0"/>
            <a:r>
              <a:rPr lang="en-US"/>
              <a:t>Just go back and put one little more happy tree in there. Everybody's different. </a:t>
            </a:r>
          </a:p>
          <a:p>
            <a:pPr lvl="0"/>
            <a:r>
              <a:rPr lang="en-US"/>
              <a:t>Trees are different. Let them all be individuals. </a:t>
            </a:r>
          </a:p>
        </p:txBody>
      </p:sp>
      <p:sp>
        <p:nvSpPr>
          <p:cNvPr id="30" name="Text Placeholder 7">
            <a:extLst>
              <a:ext uri="{FF2B5EF4-FFF2-40B4-BE49-F238E27FC236}">
                <a16:creationId xmlns:a16="http://schemas.microsoft.com/office/drawing/2014/main" id="{1A274127-4443-297E-9491-E9D7F516B11A}"/>
              </a:ext>
            </a:extLst>
          </p:cNvPr>
          <p:cNvSpPr>
            <a:spLocks noGrp="1"/>
          </p:cNvSpPr>
          <p:nvPr>
            <p:ph type="body" sz="quarter" idx="45" hasCustomPrompt="1"/>
          </p:nvPr>
        </p:nvSpPr>
        <p:spPr>
          <a:xfrm>
            <a:off x="3728760" y="1810116"/>
            <a:ext cx="1896710"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2 subtitle</a:t>
            </a:r>
          </a:p>
        </p:txBody>
      </p:sp>
      <p:sp>
        <p:nvSpPr>
          <p:cNvPr id="31" name="Text Placeholder 7">
            <a:extLst>
              <a:ext uri="{FF2B5EF4-FFF2-40B4-BE49-F238E27FC236}">
                <a16:creationId xmlns:a16="http://schemas.microsoft.com/office/drawing/2014/main" id="{BA39ABA8-908C-FC26-F3E4-FA6D27A54265}"/>
              </a:ext>
            </a:extLst>
          </p:cNvPr>
          <p:cNvSpPr>
            <a:spLocks noGrp="1"/>
          </p:cNvSpPr>
          <p:nvPr>
            <p:ph type="body" sz="quarter" idx="46" hasCustomPrompt="1"/>
          </p:nvPr>
        </p:nvSpPr>
        <p:spPr>
          <a:xfrm>
            <a:off x="6475714" y="2286001"/>
            <a:ext cx="2373968" cy="2341154"/>
          </a:xfrm>
          <a:prstGeom prst="rect">
            <a:avLst/>
          </a:prstGeom>
        </p:spPr>
        <p:txBody>
          <a:bodyPr wrap="square" lIns="0" tIns="0" rIns="0" bIns="0">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a:t>
            </a:r>
          </a:p>
          <a:p>
            <a:pPr lvl="0"/>
            <a:r>
              <a:rPr lang="en-US"/>
              <a:t>I didn't know I had any talent. </a:t>
            </a:r>
          </a:p>
          <a:p>
            <a:pPr lvl="0"/>
            <a:r>
              <a:rPr lang="en-US"/>
              <a:t>I believe talent is just a pursued interest. Anybody can do what I do. </a:t>
            </a:r>
          </a:p>
          <a:p>
            <a:pPr lvl="0"/>
            <a:r>
              <a:rPr lang="en-US"/>
              <a:t>Just go back and put one little more happy tree in there. Everybody's different. </a:t>
            </a:r>
          </a:p>
          <a:p>
            <a:pPr lvl="0"/>
            <a:r>
              <a:rPr lang="en-US"/>
              <a:t>Trees are different. Let them all be individuals. </a:t>
            </a:r>
          </a:p>
        </p:txBody>
      </p:sp>
      <p:sp>
        <p:nvSpPr>
          <p:cNvPr id="32" name="Text Placeholder 7">
            <a:extLst>
              <a:ext uri="{FF2B5EF4-FFF2-40B4-BE49-F238E27FC236}">
                <a16:creationId xmlns:a16="http://schemas.microsoft.com/office/drawing/2014/main" id="{AF27102C-CD75-F06D-F7D0-EF78515A4AAA}"/>
              </a:ext>
            </a:extLst>
          </p:cNvPr>
          <p:cNvSpPr>
            <a:spLocks noGrp="1"/>
          </p:cNvSpPr>
          <p:nvPr>
            <p:ph type="body" sz="quarter" idx="47" hasCustomPrompt="1"/>
          </p:nvPr>
        </p:nvSpPr>
        <p:spPr>
          <a:xfrm>
            <a:off x="6475714" y="1796880"/>
            <a:ext cx="1896710"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3 subtitle</a:t>
            </a:r>
          </a:p>
        </p:txBody>
      </p:sp>
      <p:sp>
        <p:nvSpPr>
          <p:cNvPr id="33" name="Text Placeholder 7">
            <a:extLst>
              <a:ext uri="{FF2B5EF4-FFF2-40B4-BE49-F238E27FC236}">
                <a16:creationId xmlns:a16="http://schemas.microsoft.com/office/drawing/2014/main" id="{655D086F-A35A-5C5B-11B2-7E75EFD6D307}"/>
              </a:ext>
            </a:extLst>
          </p:cNvPr>
          <p:cNvSpPr>
            <a:spLocks noGrp="1"/>
          </p:cNvSpPr>
          <p:nvPr>
            <p:ph type="body" sz="quarter" idx="48" hasCustomPrompt="1"/>
          </p:nvPr>
        </p:nvSpPr>
        <p:spPr>
          <a:xfrm>
            <a:off x="9208639" y="2286001"/>
            <a:ext cx="2373967" cy="2341154"/>
          </a:xfrm>
          <a:prstGeom prst="rect">
            <a:avLst/>
          </a:prstGeom>
        </p:spPr>
        <p:txBody>
          <a:bodyPr wrap="square" lIns="0" tIns="0" rIns="0" bIns="0">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a:t>
            </a:r>
          </a:p>
          <a:p>
            <a:pPr lvl="0"/>
            <a:r>
              <a:rPr lang="en-US"/>
              <a:t>I didn't know I had any talent. </a:t>
            </a:r>
          </a:p>
          <a:p>
            <a:pPr lvl="0"/>
            <a:r>
              <a:rPr lang="en-US"/>
              <a:t>I believe talent is just a pursued interest. Anybody can do what I do. </a:t>
            </a:r>
          </a:p>
          <a:p>
            <a:pPr lvl="0"/>
            <a:r>
              <a:rPr lang="en-US"/>
              <a:t>Just go back and put one little more happy tree in there. Everybody's different. </a:t>
            </a:r>
          </a:p>
          <a:p>
            <a:pPr lvl="0"/>
            <a:r>
              <a:rPr lang="en-US"/>
              <a:t>Trees are different. Let them all be individuals. </a:t>
            </a:r>
          </a:p>
        </p:txBody>
      </p:sp>
      <p:sp>
        <p:nvSpPr>
          <p:cNvPr id="34" name="Text Placeholder 7">
            <a:extLst>
              <a:ext uri="{FF2B5EF4-FFF2-40B4-BE49-F238E27FC236}">
                <a16:creationId xmlns:a16="http://schemas.microsoft.com/office/drawing/2014/main" id="{F1356BE0-6FD0-D9D5-5895-650637F075CD}"/>
              </a:ext>
            </a:extLst>
          </p:cNvPr>
          <p:cNvSpPr>
            <a:spLocks noGrp="1"/>
          </p:cNvSpPr>
          <p:nvPr>
            <p:ph type="body" sz="quarter" idx="49" hasCustomPrompt="1"/>
          </p:nvPr>
        </p:nvSpPr>
        <p:spPr>
          <a:xfrm>
            <a:off x="9208640" y="1796880"/>
            <a:ext cx="1896710"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4 subtitle</a:t>
            </a:r>
          </a:p>
        </p:txBody>
      </p:sp>
    </p:spTree>
    <p:extLst>
      <p:ext uri="{BB962C8B-B14F-4D97-AF65-F5344CB8AC3E}">
        <p14:creationId xmlns:p14="http://schemas.microsoft.com/office/powerpoint/2010/main" val="41041753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 1 Text - Light Mode">
    <p:spTree>
      <p:nvGrpSpPr>
        <p:cNvPr id="1" name=""/>
        <p:cNvGrpSpPr/>
        <p:nvPr/>
      </p:nvGrpSpPr>
      <p:grpSpPr>
        <a:xfrm>
          <a:off x="0" y="0"/>
          <a:ext cx="0" cy="0"/>
          <a:chOff x="0" y="0"/>
          <a:chExt cx="0" cy="0"/>
        </a:xfrm>
      </p:grpSpPr>
      <p:sp>
        <p:nvSpPr>
          <p:cNvPr id="9" name="Vertical Text Placeholder 6">
            <a:extLst>
              <a:ext uri="{FF2B5EF4-FFF2-40B4-BE49-F238E27FC236}">
                <a16:creationId xmlns:a16="http://schemas.microsoft.com/office/drawing/2014/main" id="{5ED55FF8-4742-E579-6E6F-F65ECD631EB7}"/>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12" name="Vertical Text Placeholder 6">
            <a:extLst>
              <a:ext uri="{FF2B5EF4-FFF2-40B4-BE49-F238E27FC236}">
                <a16:creationId xmlns:a16="http://schemas.microsoft.com/office/drawing/2014/main" id="{3430D5BA-FEA7-5B15-3B93-8DAED2A59341}"/>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4" name="Text Placeholder 7">
            <a:extLst>
              <a:ext uri="{FF2B5EF4-FFF2-40B4-BE49-F238E27FC236}">
                <a16:creationId xmlns:a16="http://schemas.microsoft.com/office/drawing/2014/main" id="{2236E72A-12AC-1564-870F-A30CDBF11440}"/>
              </a:ext>
            </a:extLst>
          </p:cNvPr>
          <p:cNvSpPr>
            <a:spLocks noGrp="1"/>
          </p:cNvSpPr>
          <p:nvPr>
            <p:ph type="body" sz="quarter" idx="42" hasCustomPrompt="1"/>
          </p:nvPr>
        </p:nvSpPr>
        <p:spPr>
          <a:xfrm>
            <a:off x="990328" y="2286001"/>
            <a:ext cx="3663950" cy="1329595"/>
          </a:xfrm>
          <a:prstGeom prst="rect">
            <a:avLst/>
          </a:prstGeom>
        </p:spPr>
        <p:txBody>
          <a:bodyPr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5" name="Text Placeholder 7">
            <a:extLst>
              <a:ext uri="{FF2B5EF4-FFF2-40B4-BE49-F238E27FC236}">
                <a16:creationId xmlns:a16="http://schemas.microsoft.com/office/drawing/2014/main" id="{E9226DC9-23E3-AB12-79CD-2735B1157290}"/>
              </a:ext>
            </a:extLst>
          </p:cNvPr>
          <p:cNvSpPr>
            <a:spLocks noGrp="1"/>
          </p:cNvSpPr>
          <p:nvPr>
            <p:ph type="body" sz="quarter" idx="43" hasCustomPrompt="1"/>
          </p:nvPr>
        </p:nvSpPr>
        <p:spPr>
          <a:xfrm>
            <a:off x="990328" y="1796880"/>
            <a:ext cx="3663950" cy="221599"/>
          </a:xfrm>
          <a:prstGeom prst="rect">
            <a:avLst/>
          </a:prstGeom>
        </p:spPr>
        <p:txBody>
          <a:bodyPr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6" name="Title 13">
            <a:extLst>
              <a:ext uri="{FF2B5EF4-FFF2-40B4-BE49-F238E27FC236}">
                <a16:creationId xmlns:a16="http://schemas.microsoft.com/office/drawing/2014/main" id="{3EA95122-BF03-2FFA-43F4-58C7BD583017}"/>
              </a:ext>
            </a:extLst>
          </p:cNvPr>
          <p:cNvSpPr>
            <a:spLocks noGrp="1"/>
          </p:cNvSpPr>
          <p:nvPr>
            <p:ph type="title" hasCustomPrompt="1"/>
          </p:nvPr>
        </p:nvSpPr>
        <p:spPr>
          <a:xfrm>
            <a:off x="990600" y="644282"/>
            <a:ext cx="10515600" cy="615553"/>
          </a:xfrm>
          <a:prstGeom prst="rect">
            <a:avLst/>
          </a:prstGeom>
        </p:spPr>
        <p:txBody>
          <a:bodyPr/>
          <a:lstStyle/>
          <a:p>
            <a:r>
              <a:rPr lang="en-US"/>
              <a:t>Image slide</a:t>
            </a:r>
          </a:p>
        </p:txBody>
      </p:sp>
      <p:sp>
        <p:nvSpPr>
          <p:cNvPr id="7" name="Text Placeholder 7">
            <a:extLst>
              <a:ext uri="{FF2B5EF4-FFF2-40B4-BE49-F238E27FC236}">
                <a16:creationId xmlns:a16="http://schemas.microsoft.com/office/drawing/2014/main" id="{9DBDFB9A-8C14-7598-F7D8-E19EA66E3519}"/>
              </a:ext>
            </a:extLst>
          </p:cNvPr>
          <p:cNvSpPr>
            <a:spLocks noGrp="1"/>
          </p:cNvSpPr>
          <p:nvPr>
            <p:ph type="body" sz="quarter" idx="44" hasCustomPrompt="1"/>
          </p:nvPr>
        </p:nvSpPr>
        <p:spPr>
          <a:xfrm>
            <a:off x="8901429" y="3183891"/>
            <a:ext cx="910391" cy="249299"/>
          </a:xfrm>
          <a:prstGeom prst="rect">
            <a:avLst/>
          </a:prstGeom>
        </p:spPr>
        <p:txBody>
          <a:bodyPr wrap="square" lIns="0" tIns="0" rIns="0" bIns="0">
            <a:spAutoFit/>
          </a:bodyPr>
          <a:lstStyle>
            <a:lvl1pPr>
              <a:defRPr sz="18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Image(s)</a:t>
            </a:r>
          </a:p>
        </p:txBody>
      </p:sp>
    </p:spTree>
    <p:extLst>
      <p:ext uri="{BB962C8B-B14F-4D97-AF65-F5344CB8AC3E}">
        <p14:creationId xmlns:p14="http://schemas.microsoft.com/office/powerpoint/2010/main" val="393522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lit- Light Mo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C2CB56-9E9C-6BE2-773A-08EB868B15F5}"/>
              </a:ext>
            </a:extLst>
          </p:cNvPr>
          <p:cNvSpPr/>
          <p:nvPr userDrawn="1"/>
        </p:nvSpPr>
        <p:spPr>
          <a:xfrm>
            <a:off x="6096000" y="0"/>
            <a:ext cx="6096000" cy="6858000"/>
          </a:xfrm>
          <a:prstGeom prst="rect">
            <a:avLst/>
          </a:prstGeom>
          <a:gradFill>
            <a:gsLst>
              <a:gs pos="35000">
                <a:srgbClr val="171717"/>
              </a:gs>
              <a:gs pos="92000">
                <a:srgbClr val="143942">
                  <a:lumMod val="99888"/>
                  <a:lumOff val="112"/>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Vertical Text Placeholder 6">
            <a:extLst>
              <a:ext uri="{FF2B5EF4-FFF2-40B4-BE49-F238E27FC236}">
                <a16:creationId xmlns:a16="http://schemas.microsoft.com/office/drawing/2014/main" id="{5ED55FF8-4742-E579-6E6F-F65ECD631EB7}"/>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12" name="Vertical Text Placeholder 6">
            <a:extLst>
              <a:ext uri="{FF2B5EF4-FFF2-40B4-BE49-F238E27FC236}">
                <a16:creationId xmlns:a16="http://schemas.microsoft.com/office/drawing/2014/main" id="{3430D5BA-FEA7-5B15-3B93-8DAED2A59341}"/>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4" name="Text Placeholder 7">
            <a:extLst>
              <a:ext uri="{FF2B5EF4-FFF2-40B4-BE49-F238E27FC236}">
                <a16:creationId xmlns:a16="http://schemas.microsoft.com/office/drawing/2014/main" id="{2236E72A-12AC-1564-870F-A30CDBF11440}"/>
              </a:ext>
            </a:extLst>
          </p:cNvPr>
          <p:cNvSpPr>
            <a:spLocks noGrp="1"/>
          </p:cNvSpPr>
          <p:nvPr>
            <p:ph type="body" sz="quarter" idx="42" hasCustomPrompt="1"/>
          </p:nvPr>
        </p:nvSpPr>
        <p:spPr>
          <a:xfrm>
            <a:off x="990328" y="2286001"/>
            <a:ext cx="3663950" cy="1329595"/>
          </a:xfrm>
          <a:prstGeom prst="rect">
            <a:avLst/>
          </a:prstGeom>
        </p:spPr>
        <p:txBody>
          <a:bodyPr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5" name="Text Placeholder 7">
            <a:extLst>
              <a:ext uri="{FF2B5EF4-FFF2-40B4-BE49-F238E27FC236}">
                <a16:creationId xmlns:a16="http://schemas.microsoft.com/office/drawing/2014/main" id="{E9226DC9-23E3-AB12-79CD-2735B1157290}"/>
              </a:ext>
            </a:extLst>
          </p:cNvPr>
          <p:cNvSpPr>
            <a:spLocks noGrp="1"/>
          </p:cNvSpPr>
          <p:nvPr>
            <p:ph type="body" sz="quarter" idx="43" hasCustomPrompt="1"/>
          </p:nvPr>
        </p:nvSpPr>
        <p:spPr>
          <a:xfrm>
            <a:off x="990328" y="1796880"/>
            <a:ext cx="3663950" cy="221599"/>
          </a:xfrm>
          <a:prstGeom prst="rect">
            <a:avLst/>
          </a:prstGeom>
        </p:spPr>
        <p:txBody>
          <a:bodyPr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6" name="Title 13">
            <a:extLst>
              <a:ext uri="{FF2B5EF4-FFF2-40B4-BE49-F238E27FC236}">
                <a16:creationId xmlns:a16="http://schemas.microsoft.com/office/drawing/2014/main" id="{3EA95122-BF03-2FFA-43F4-58C7BD583017}"/>
              </a:ext>
            </a:extLst>
          </p:cNvPr>
          <p:cNvSpPr>
            <a:spLocks noGrp="1"/>
          </p:cNvSpPr>
          <p:nvPr>
            <p:ph type="title" hasCustomPrompt="1"/>
          </p:nvPr>
        </p:nvSpPr>
        <p:spPr>
          <a:xfrm>
            <a:off x="990600" y="644282"/>
            <a:ext cx="4202289" cy="615553"/>
          </a:xfrm>
          <a:prstGeom prst="rect">
            <a:avLst/>
          </a:prstGeom>
        </p:spPr>
        <p:txBody>
          <a:bodyPr/>
          <a:lstStyle/>
          <a:p>
            <a:r>
              <a:rPr lang="en-US"/>
              <a:t>Image slide</a:t>
            </a:r>
          </a:p>
        </p:txBody>
      </p:sp>
      <p:sp>
        <p:nvSpPr>
          <p:cNvPr id="7" name="Text Placeholder 7">
            <a:extLst>
              <a:ext uri="{FF2B5EF4-FFF2-40B4-BE49-F238E27FC236}">
                <a16:creationId xmlns:a16="http://schemas.microsoft.com/office/drawing/2014/main" id="{9DBDFB9A-8C14-7598-F7D8-E19EA66E3519}"/>
              </a:ext>
            </a:extLst>
          </p:cNvPr>
          <p:cNvSpPr>
            <a:spLocks noGrp="1"/>
          </p:cNvSpPr>
          <p:nvPr>
            <p:ph type="body" sz="quarter" idx="44" hasCustomPrompt="1"/>
          </p:nvPr>
        </p:nvSpPr>
        <p:spPr>
          <a:xfrm>
            <a:off x="8901429" y="3183891"/>
            <a:ext cx="910391" cy="249299"/>
          </a:xfrm>
          <a:prstGeom prst="rect">
            <a:avLst/>
          </a:prstGeom>
        </p:spPr>
        <p:txBody>
          <a:bodyPr wrap="square" lIns="0" tIns="0" rIns="0" bIns="0">
            <a:spAutoFit/>
          </a:bodyPr>
          <a:lstStyle>
            <a:lvl1pPr>
              <a:defRPr sz="1800">
                <a:solidFill>
                  <a:schemeClr val="bg1"/>
                </a:solidFill>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Image(s)</a:t>
            </a:r>
          </a:p>
        </p:txBody>
      </p:sp>
    </p:spTree>
    <p:extLst>
      <p:ext uri="{BB962C8B-B14F-4D97-AF65-F5344CB8AC3E}">
        <p14:creationId xmlns:p14="http://schemas.microsoft.com/office/powerpoint/2010/main" val="20123389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 2 Text - Light Mode">
    <p:spTree>
      <p:nvGrpSpPr>
        <p:cNvPr id="1" name=""/>
        <p:cNvGrpSpPr/>
        <p:nvPr/>
      </p:nvGrpSpPr>
      <p:grpSpPr>
        <a:xfrm>
          <a:off x="0" y="0"/>
          <a:ext cx="0" cy="0"/>
          <a:chOff x="0" y="0"/>
          <a:chExt cx="0" cy="0"/>
        </a:xfrm>
      </p:grpSpPr>
      <p:sp>
        <p:nvSpPr>
          <p:cNvPr id="9" name="Vertical Text Placeholder 6">
            <a:extLst>
              <a:ext uri="{FF2B5EF4-FFF2-40B4-BE49-F238E27FC236}">
                <a16:creationId xmlns:a16="http://schemas.microsoft.com/office/drawing/2014/main" id="{5ED55FF8-4742-E579-6E6F-F65ECD631EB7}"/>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12" name="Vertical Text Placeholder 6">
            <a:extLst>
              <a:ext uri="{FF2B5EF4-FFF2-40B4-BE49-F238E27FC236}">
                <a16:creationId xmlns:a16="http://schemas.microsoft.com/office/drawing/2014/main" id="{3430D5BA-FEA7-5B15-3B93-8DAED2A59341}"/>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4" name="Text Placeholder 7">
            <a:extLst>
              <a:ext uri="{FF2B5EF4-FFF2-40B4-BE49-F238E27FC236}">
                <a16:creationId xmlns:a16="http://schemas.microsoft.com/office/drawing/2014/main" id="{2236E72A-12AC-1564-870F-A30CDBF11440}"/>
              </a:ext>
            </a:extLst>
          </p:cNvPr>
          <p:cNvSpPr>
            <a:spLocks noGrp="1"/>
          </p:cNvSpPr>
          <p:nvPr>
            <p:ph type="body" sz="quarter" idx="42" hasCustomPrompt="1"/>
          </p:nvPr>
        </p:nvSpPr>
        <p:spPr>
          <a:xfrm>
            <a:off x="990328" y="2286001"/>
            <a:ext cx="5564584" cy="997196"/>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5" name="Text Placeholder 7">
            <a:extLst>
              <a:ext uri="{FF2B5EF4-FFF2-40B4-BE49-F238E27FC236}">
                <a16:creationId xmlns:a16="http://schemas.microsoft.com/office/drawing/2014/main" id="{E9226DC9-23E3-AB12-79CD-2735B1157290}"/>
              </a:ext>
            </a:extLst>
          </p:cNvPr>
          <p:cNvSpPr>
            <a:spLocks noGrp="1"/>
          </p:cNvSpPr>
          <p:nvPr>
            <p:ph type="body" sz="quarter" idx="43" hasCustomPrompt="1"/>
          </p:nvPr>
        </p:nvSpPr>
        <p:spPr>
          <a:xfrm>
            <a:off x="990328" y="1796880"/>
            <a:ext cx="5564584"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Point 1 subtitle</a:t>
            </a:r>
          </a:p>
        </p:txBody>
      </p:sp>
      <p:sp>
        <p:nvSpPr>
          <p:cNvPr id="6" name="Title 13">
            <a:extLst>
              <a:ext uri="{FF2B5EF4-FFF2-40B4-BE49-F238E27FC236}">
                <a16:creationId xmlns:a16="http://schemas.microsoft.com/office/drawing/2014/main" id="{3EA95122-BF03-2FFA-43F4-58C7BD583017}"/>
              </a:ext>
            </a:extLst>
          </p:cNvPr>
          <p:cNvSpPr>
            <a:spLocks noGrp="1"/>
          </p:cNvSpPr>
          <p:nvPr>
            <p:ph type="title" hasCustomPrompt="1"/>
          </p:nvPr>
        </p:nvSpPr>
        <p:spPr>
          <a:xfrm>
            <a:off x="990600" y="644282"/>
            <a:ext cx="10515600" cy="615553"/>
          </a:xfrm>
          <a:prstGeom prst="rect">
            <a:avLst/>
          </a:prstGeom>
        </p:spPr>
        <p:txBody>
          <a:bodyPr/>
          <a:lstStyle/>
          <a:p>
            <a:r>
              <a:rPr lang="en-US"/>
              <a:t>Image slide</a:t>
            </a:r>
          </a:p>
        </p:txBody>
      </p:sp>
      <p:sp>
        <p:nvSpPr>
          <p:cNvPr id="7" name="Text Placeholder 7">
            <a:extLst>
              <a:ext uri="{FF2B5EF4-FFF2-40B4-BE49-F238E27FC236}">
                <a16:creationId xmlns:a16="http://schemas.microsoft.com/office/drawing/2014/main" id="{9DBDFB9A-8C14-7598-F7D8-E19EA66E3519}"/>
              </a:ext>
            </a:extLst>
          </p:cNvPr>
          <p:cNvSpPr>
            <a:spLocks noGrp="1"/>
          </p:cNvSpPr>
          <p:nvPr>
            <p:ph type="body" sz="quarter" idx="44" hasCustomPrompt="1"/>
          </p:nvPr>
        </p:nvSpPr>
        <p:spPr>
          <a:xfrm>
            <a:off x="8901429" y="3183891"/>
            <a:ext cx="910391" cy="249299"/>
          </a:xfrm>
          <a:prstGeom prst="rect">
            <a:avLst/>
          </a:prstGeom>
        </p:spPr>
        <p:txBody>
          <a:bodyPr wrap="square" lIns="0" tIns="0" rIns="0" bIns="0">
            <a:spAutoFit/>
          </a:bodyPr>
          <a:lstStyle>
            <a:lvl1pPr>
              <a:defRPr sz="18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Image(s)</a:t>
            </a:r>
          </a:p>
        </p:txBody>
      </p:sp>
      <p:sp>
        <p:nvSpPr>
          <p:cNvPr id="8" name="Text Placeholder 7">
            <a:extLst>
              <a:ext uri="{FF2B5EF4-FFF2-40B4-BE49-F238E27FC236}">
                <a16:creationId xmlns:a16="http://schemas.microsoft.com/office/drawing/2014/main" id="{0C8E5015-D509-63E5-5F5A-F05E354D53AA}"/>
              </a:ext>
            </a:extLst>
          </p:cNvPr>
          <p:cNvSpPr>
            <a:spLocks noGrp="1"/>
          </p:cNvSpPr>
          <p:nvPr>
            <p:ph type="body" sz="quarter" idx="45" hasCustomPrompt="1"/>
          </p:nvPr>
        </p:nvSpPr>
        <p:spPr>
          <a:xfrm>
            <a:off x="990328" y="4854540"/>
            <a:ext cx="5564584" cy="997196"/>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10" name="Text Placeholder 7">
            <a:extLst>
              <a:ext uri="{FF2B5EF4-FFF2-40B4-BE49-F238E27FC236}">
                <a16:creationId xmlns:a16="http://schemas.microsoft.com/office/drawing/2014/main" id="{68D8F683-7126-EF99-AF44-B748BAE919FA}"/>
              </a:ext>
            </a:extLst>
          </p:cNvPr>
          <p:cNvSpPr>
            <a:spLocks noGrp="1"/>
          </p:cNvSpPr>
          <p:nvPr>
            <p:ph type="body" sz="quarter" idx="46" hasCustomPrompt="1"/>
          </p:nvPr>
        </p:nvSpPr>
        <p:spPr>
          <a:xfrm>
            <a:off x="990328" y="4365419"/>
            <a:ext cx="5564584"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Point 2 subtitle</a:t>
            </a:r>
          </a:p>
        </p:txBody>
      </p:sp>
    </p:spTree>
    <p:extLst>
      <p:ext uri="{BB962C8B-B14F-4D97-AF65-F5344CB8AC3E}">
        <p14:creationId xmlns:p14="http://schemas.microsoft.com/office/powerpoint/2010/main" val="37441742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arge Image + Text - Light Mode">
    <p:spTree>
      <p:nvGrpSpPr>
        <p:cNvPr id="1" name=""/>
        <p:cNvGrpSpPr/>
        <p:nvPr/>
      </p:nvGrpSpPr>
      <p:grpSpPr>
        <a:xfrm>
          <a:off x="0" y="0"/>
          <a:ext cx="0" cy="0"/>
          <a:chOff x="0" y="0"/>
          <a:chExt cx="0" cy="0"/>
        </a:xfrm>
      </p:grpSpPr>
      <p:sp>
        <p:nvSpPr>
          <p:cNvPr id="9" name="Vertical Text Placeholder 6">
            <a:extLst>
              <a:ext uri="{FF2B5EF4-FFF2-40B4-BE49-F238E27FC236}">
                <a16:creationId xmlns:a16="http://schemas.microsoft.com/office/drawing/2014/main" id="{5ED55FF8-4742-E579-6E6F-F65ECD631EB7}"/>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12" name="Vertical Text Placeholder 6">
            <a:extLst>
              <a:ext uri="{FF2B5EF4-FFF2-40B4-BE49-F238E27FC236}">
                <a16:creationId xmlns:a16="http://schemas.microsoft.com/office/drawing/2014/main" id="{3430D5BA-FEA7-5B15-3B93-8DAED2A59341}"/>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4" name="Text Placeholder 7">
            <a:extLst>
              <a:ext uri="{FF2B5EF4-FFF2-40B4-BE49-F238E27FC236}">
                <a16:creationId xmlns:a16="http://schemas.microsoft.com/office/drawing/2014/main" id="{2236E72A-12AC-1564-870F-A30CDBF11440}"/>
              </a:ext>
            </a:extLst>
          </p:cNvPr>
          <p:cNvSpPr>
            <a:spLocks noGrp="1"/>
          </p:cNvSpPr>
          <p:nvPr>
            <p:ph type="body" sz="quarter" idx="42" hasCustomPrompt="1"/>
          </p:nvPr>
        </p:nvSpPr>
        <p:spPr>
          <a:xfrm>
            <a:off x="990327" y="5510893"/>
            <a:ext cx="10167407" cy="498598"/>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5" name="Text Placeholder 7">
            <a:extLst>
              <a:ext uri="{FF2B5EF4-FFF2-40B4-BE49-F238E27FC236}">
                <a16:creationId xmlns:a16="http://schemas.microsoft.com/office/drawing/2014/main" id="{E9226DC9-23E3-AB12-79CD-2735B1157290}"/>
              </a:ext>
            </a:extLst>
          </p:cNvPr>
          <p:cNvSpPr>
            <a:spLocks noGrp="1"/>
          </p:cNvSpPr>
          <p:nvPr>
            <p:ph type="body" sz="quarter" idx="43" hasCustomPrompt="1"/>
          </p:nvPr>
        </p:nvSpPr>
        <p:spPr>
          <a:xfrm>
            <a:off x="990328" y="5021772"/>
            <a:ext cx="5564584"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Point 1 subtitle</a:t>
            </a:r>
          </a:p>
        </p:txBody>
      </p:sp>
      <p:sp>
        <p:nvSpPr>
          <p:cNvPr id="6" name="Title 13">
            <a:extLst>
              <a:ext uri="{FF2B5EF4-FFF2-40B4-BE49-F238E27FC236}">
                <a16:creationId xmlns:a16="http://schemas.microsoft.com/office/drawing/2014/main" id="{3EA95122-BF03-2FFA-43F4-58C7BD583017}"/>
              </a:ext>
            </a:extLst>
          </p:cNvPr>
          <p:cNvSpPr>
            <a:spLocks noGrp="1"/>
          </p:cNvSpPr>
          <p:nvPr>
            <p:ph type="title" hasCustomPrompt="1"/>
          </p:nvPr>
        </p:nvSpPr>
        <p:spPr>
          <a:xfrm>
            <a:off x="990600" y="644282"/>
            <a:ext cx="10515600" cy="615553"/>
          </a:xfrm>
          <a:prstGeom prst="rect">
            <a:avLst/>
          </a:prstGeom>
        </p:spPr>
        <p:txBody>
          <a:bodyPr/>
          <a:lstStyle/>
          <a:p>
            <a:r>
              <a:rPr lang="en-US"/>
              <a:t>Image slide</a:t>
            </a:r>
          </a:p>
        </p:txBody>
      </p:sp>
      <p:sp>
        <p:nvSpPr>
          <p:cNvPr id="7" name="Text Placeholder 7">
            <a:extLst>
              <a:ext uri="{FF2B5EF4-FFF2-40B4-BE49-F238E27FC236}">
                <a16:creationId xmlns:a16="http://schemas.microsoft.com/office/drawing/2014/main" id="{9DBDFB9A-8C14-7598-F7D8-E19EA66E3519}"/>
              </a:ext>
            </a:extLst>
          </p:cNvPr>
          <p:cNvSpPr>
            <a:spLocks noGrp="1"/>
          </p:cNvSpPr>
          <p:nvPr>
            <p:ph type="body" sz="quarter" idx="44" hasCustomPrompt="1"/>
          </p:nvPr>
        </p:nvSpPr>
        <p:spPr>
          <a:xfrm>
            <a:off x="5644521" y="3183891"/>
            <a:ext cx="910391" cy="249299"/>
          </a:xfrm>
          <a:prstGeom prst="rect">
            <a:avLst/>
          </a:prstGeom>
        </p:spPr>
        <p:txBody>
          <a:bodyPr wrap="square" lIns="0" tIns="0" rIns="0" bIns="0">
            <a:spAutoFit/>
          </a:bodyPr>
          <a:lstStyle>
            <a:lvl1pPr>
              <a:defRPr sz="18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Image(s)</a:t>
            </a:r>
          </a:p>
        </p:txBody>
      </p:sp>
    </p:spTree>
    <p:extLst>
      <p:ext uri="{BB962C8B-B14F-4D97-AF65-F5344CB8AC3E}">
        <p14:creationId xmlns:p14="http://schemas.microsoft.com/office/powerpoint/2010/main" val="515931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 Graphic - Light Mode">
    <p:spTree>
      <p:nvGrpSpPr>
        <p:cNvPr id="1" name=""/>
        <p:cNvGrpSpPr/>
        <p:nvPr/>
      </p:nvGrpSpPr>
      <p:grpSpPr>
        <a:xfrm>
          <a:off x="0" y="0"/>
          <a:ext cx="0" cy="0"/>
          <a:chOff x="0" y="0"/>
          <a:chExt cx="0" cy="0"/>
        </a:xfrm>
      </p:grpSpPr>
      <p:sp>
        <p:nvSpPr>
          <p:cNvPr id="7" name="Vertical Text Placeholder 6">
            <a:extLst>
              <a:ext uri="{FF2B5EF4-FFF2-40B4-BE49-F238E27FC236}">
                <a16:creationId xmlns:a16="http://schemas.microsoft.com/office/drawing/2014/main" id="{1F18AD0A-1541-E92A-B672-E8E20AB26454}"/>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8" name="Vertical Text Placeholder 6">
            <a:extLst>
              <a:ext uri="{FF2B5EF4-FFF2-40B4-BE49-F238E27FC236}">
                <a16:creationId xmlns:a16="http://schemas.microsoft.com/office/drawing/2014/main" id="{0212443C-19E9-21A6-1F2A-077928025CF0}"/>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pic>
        <p:nvPicPr>
          <p:cNvPr id="2" name="Picture 1">
            <a:extLst>
              <a:ext uri="{FF2B5EF4-FFF2-40B4-BE49-F238E27FC236}">
                <a16:creationId xmlns:a16="http://schemas.microsoft.com/office/drawing/2014/main" id="{92120602-C7E8-7C84-0620-1B86742E3476}"/>
              </a:ext>
            </a:extLst>
          </p:cNvPr>
          <p:cNvPicPr>
            <a:picLocks noChangeAspect="1"/>
          </p:cNvPicPr>
          <p:nvPr userDrawn="1"/>
        </p:nvPicPr>
        <p:blipFill>
          <a:blip r:embed="rId2"/>
          <a:stretch>
            <a:fillRect/>
          </a:stretch>
        </p:blipFill>
        <p:spPr>
          <a:xfrm>
            <a:off x="7327900" y="0"/>
            <a:ext cx="4864100" cy="6858000"/>
          </a:xfrm>
          <a:prstGeom prst="rect">
            <a:avLst/>
          </a:prstGeom>
        </p:spPr>
      </p:pic>
    </p:spTree>
    <p:extLst>
      <p:ext uri="{BB962C8B-B14F-4D97-AF65-F5344CB8AC3E}">
        <p14:creationId xmlns:p14="http://schemas.microsoft.com/office/powerpoint/2010/main" val="19465977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Light Blank">
    <p:spTree>
      <p:nvGrpSpPr>
        <p:cNvPr id="1" name=""/>
        <p:cNvGrpSpPr/>
        <p:nvPr/>
      </p:nvGrpSpPr>
      <p:grpSpPr>
        <a:xfrm>
          <a:off x="0" y="0"/>
          <a:ext cx="0" cy="0"/>
          <a:chOff x="0" y="0"/>
          <a:chExt cx="0" cy="0"/>
        </a:xfrm>
      </p:grpSpPr>
      <p:sp>
        <p:nvSpPr>
          <p:cNvPr id="6" name="Title Placeholder 3">
            <a:extLst>
              <a:ext uri="{FF2B5EF4-FFF2-40B4-BE49-F238E27FC236}">
                <a16:creationId xmlns:a16="http://schemas.microsoft.com/office/drawing/2014/main" id="{D105F078-FA5F-58BB-93FA-66A571E5A76C}"/>
              </a:ext>
            </a:extLst>
          </p:cNvPr>
          <p:cNvSpPr>
            <a:spLocks noGrp="1"/>
          </p:cNvSpPr>
          <p:nvPr>
            <p:ph type="title"/>
          </p:nvPr>
        </p:nvSpPr>
        <p:spPr>
          <a:xfrm>
            <a:off x="686268" y="236552"/>
            <a:ext cx="8048157" cy="354167"/>
          </a:xfrm>
          <a:prstGeom prst="rect">
            <a:avLst/>
          </a:prstGeom>
        </p:spPr>
        <p:txBody>
          <a:bodyPr vert="horz" lIns="91440" tIns="45720" rIns="91440" bIns="45720" rtlCol="0" anchor="ctr">
            <a:normAutofit/>
          </a:bodyPr>
          <a:lstStyle/>
          <a:p>
            <a:r>
              <a:rPr lang="en-US"/>
              <a:t>CLICK TO EDIT SLIDE TITLE</a:t>
            </a:r>
          </a:p>
        </p:txBody>
      </p:sp>
      <p:sp>
        <p:nvSpPr>
          <p:cNvPr id="3" name="Footer Placeholder 3">
            <a:extLst>
              <a:ext uri="{FF2B5EF4-FFF2-40B4-BE49-F238E27FC236}">
                <a16:creationId xmlns:a16="http://schemas.microsoft.com/office/drawing/2014/main" id="{2B1F74F4-7641-75CA-746A-BF7F93CA6B99}"/>
              </a:ext>
            </a:extLst>
          </p:cNvPr>
          <p:cNvSpPr>
            <a:spLocks noGrp="1"/>
          </p:cNvSpPr>
          <p:nvPr>
            <p:ph type="ftr" sz="quarter" idx="3"/>
          </p:nvPr>
        </p:nvSpPr>
        <p:spPr>
          <a:xfrm>
            <a:off x="9986335" y="290525"/>
            <a:ext cx="1982454" cy="246221"/>
          </a:xfrm>
          <a:prstGeom prst="rect">
            <a:avLst/>
          </a:prstGeom>
        </p:spPr>
        <p:txBody>
          <a:bodyPr/>
          <a:lstStyle>
            <a:lvl1pPr algn="ctr">
              <a:defRPr kumimoji="0" lang="en-US" sz="1000" b="1" i="0" u="none" strike="noStrike" kern="1200" cap="none" spc="200" normalizeH="0" baseline="0" noProof="0" dirty="0">
                <a:ln>
                  <a:noFill/>
                </a:ln>
                <a:solidFill>
                  <a:schemeClr val="tx1"/>
                </a:solidFill>
                <a:effectLst/>
                <a:uLnTx/>
                <a:uFillTx/>
                <a:latin typeface="Segoe UI"/>
                <a:ea typeface="+mn-ea"/>
                <a:cs typeface="Segoe UI"/>
              </a:defRPr>
            </a:lvl1pPr>
          </a:lstStyle>
          <a:p>
            <a:r>
              <a:rPr lang="en-US"/>
              <a:t>AKA.MS/CESTUDIO</a:t>
            </a:r>
          </a:p>
        </p:txBody>
      </p:sp>
    </p:spTree>
    <p:extLst>
      <p:ext uri="{BB962C8B-B14F-4D97-AF65-F5344CB8AC3E}">
        <p14:creationId xmlns:p14="http://schemas.microsoft.com/office/powerpoint/2010/main" val="34334822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 Light Mode">
    <p:spTree>
      <p:nvGrpSpPr>
        <p:cNvPr id="1" name=""/>
        <p:cNvGrpSpPr/>
        <p:nvPr/>
      </p:nvGrpSpPr>
      <p:grpSpPr>
        <a:xfrm>
          <a:off x="0" y="0"/>
          <a:ext cx="0" cy="0"/>
          <a:chOff x="0" y="0"/>
          <a:chExt cx="0" cy="0"/>
        </a:xfrm>
      </p:grpSpPr>
      <p:sp>
        <p:nvSpPr>
          <p:cNvPr id="7" name="Vertical Text Placeholder 6">
            <a:extLst>
              <a:ext uri="{FF2B5EF4-FFF2-40B4-BE49-F238E27FC236}">
                <a16:creationId xmlns:a16="http://schemas.microsoft.com/office/drawing/2014/main" id="{1F18AD0A-1541-E92A-B672-E8E20AB26454}"/>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Tree>
    <p:extLst>
      <p:ext uri="{BB962C8B-B14F-4D97-AF65-F5344CB8AC3E}">
        <p14:creationId xmlns:p14="http://schemas.microsoft.com/office/powerpoint/2010/main" val="35753405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 Graphic - Light Mode">
    <p:spTree>
      <p:nvGrpSpPr>
        <p:cNvPr id="1" name=""/>
        <p:cNvGrpSpPr/>
        <p:nvPr/>
      </p:nvGrpSpPr>
      <p:grpSpPr>
        <a:xfrm>
          <a:off x="0" y="0"/>
          <a:ext cx="0" cy="0"/>
          <a:chOff x="0" y="0"/>
          <a:chExt cx="0" cy="0"/>
        </a:xfrm>
      </p:grpSpPr>
      <p:sp>
        <p:nvSpPr>
          <p:cNvPr id="7" name="Vertical Text Placeholder 6">
            <a:extLst>
              <a:ext uri="{FF2B5EF4-FFF2-40B4-BE49-F238E27FC236}">
                <a16:creationId xmlns:a16="http://schemas.microsoft.com/office/drawing/2014/main" id="{1F18AD0A-1541-E92A-B672-E8E20AB26454}"/>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pic>
        <p:nvPicPr>
          <p:cNvPr id="2" name="Picture 1">
            <a:extLst>
              <a:ext uri="{FF2B5EF4-FFF2-40B4-BE49-F238E27FC236}">
                <a16:creationId xmlns:a16="http://schemas.microsoft.com/office/drawing/2014/main" id="{92120602-C7E8-7C84-0620-1B86742E3476}"/>
              </a:ext>
            </a:extLst>
          </p:cNvPr>
          <p:cNvPicPr>
            <a:picLocks noChangeAspect="1"/>
          </p:cNvPicPr>
          <p:nvPr userDrawn="1"/>
        </p:nvPicPr>
        <p:blipFill>
          <a:blip r:embed="rId2"/>
          <a:stretch>
            <a:fillRect/>
          </a:stretch>
        </p:blipFill>
        <p:spPr>
          <a:xfrm>
            <a:off x="7327900" y="0"/>
            <a:ext cx="4864100" cy="6858000"/>
          </a:xfrm>
          <a:prstGeom prst="rect">
            <a:avLst/>
          </a:prstGeom>
        </p:spPr>
      </p:pic>
    </p:spTree>
    <p:extLst>
      <p:ext uri="{BB962C8B-B14F-4D97-AF65-F5344CB8AC3E}">
        <p14:creationId xmlns:p14="http://schemas.microsoft.com/office/powerpoint/2010/main" val="185594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genda - Light Mode">
    <p:spTree>
      <p:nvGrpSpPr>
        <p:cNvPr id="1" name=""/>
        <p:cNvGrpSpPr/>
        <p:nvPr/>
      </p:nvGrpSpPr>
      <p:grpSpPr>
        <a:xfrm>
          <a:off x="0" y="0"/>
          <a:ext cx="0" cy="0"/>
          <a:chOff x="0" y="0"/>
          <a:chExt cx="0" cy="0"/>
        </a:xfrm>
      </p:grpSpPr>
      <p:sp>
        <p:nvSpPr>
          <p:cNvPr id="38" name="Content Placeholder 37">
            <a:extLst>
              <a:ext uri="{FF2B5EF4-FFF2-40B4-BE49-F238E27FC236}">
                <a16:creationId xmlns:a16="http://schemas.microsoft.com/office/drawing/2014/main" id="{A4A247D6-8B95-AC56-30A0-D1281203C3F0}"/>
              </a:ext>
            </a:extLst>
          </p:cNvPr>
          <p:cNvSpPr>
            <a:spLocks noGrp="1"/>
          </p:cNvSpPr>
          <p:nvPr>
            <p:ph sz="quarter" idx="14" hasCustomPrompt="1"/>
          </p:nvPr>
        </p:nvSpPr>
        <p:spPr>
          <a:xfrm>
            <a:off x="1002162" y="221506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01</a:t>
            </a:r>
          </a:p>
        </p:txBody>
      </p:sp>
      <p:sp>
        <p:nvSpPr>
          <p:cNvPr id="40" name="Text Placeholder 39">
            <a:extLst>
              <a:ext uri="{FF2B5EF4-FFF2-40B4-BE49-F238E27FC236}">
                <a16:creationId xmlns:a16="http://schemas.microsoft.com/office/drawing/2014/main" id="{2235C18A-9C61-9184-6628-416A19614C96}"/>
              </a:ext>
            </a:extLst>
          </p:cNvPr>
          <p:cNvSpPr>
            <a:spLocks noGrp="1"/>
          </p:cNvSpPr>
          <p:nvPr>
            <p:ph type="body" sz="quarter" idx="15" hasCustomPrompt="1"/>
          </p:nvPr>
        </p:nvSpPr>
        <p:spPr>
          <a:xfrm>
            <a:off x="1439863" y="221138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41" name="Content Placeholder 37">
            <a:extLst>
              <a:ext uri="{FF2B5EF4-FFF2-40B4-BE49-F238E27FC236}">
                <a16:creationId xmlns:a16="http://schemas.microsoft.com/office/drawing/2014/main" id="{61D2745E-29AD-1685-24AC-2B5A321B5641}"/>
              </a:ext>
            </a:extLst>
          </p:cNvPr>
          <p:cNvSpPr>
            <a:spLocks noGrp="1"/>
          </p:cNvSpPr>
          <p:nvPr>
            <p:ph sz="quarter" idx="16" hasCustomPrompt="1"/>
          </p:nvPr>
        </p:nvSpPr>
        <p:spPr>
          <a:xfrm>
            <a:off x="1002162" y="309517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02</a:t>
            </a:r>
          </a:p>
        </p:txBody>
      </p:sp>
      <p:sp>
        <p:nvSpPr>
          <p:cNvPr id="42" name="Text Placeholder 39">
            <a:extLst>
              <a:ext uri="{FF2B5EF4-FFF2-40B4-BE49-F238E27FC236}">
                <a16:creationId xmlns:a16="http://schemas.microsoft.com/office/drawing/2014/main" id="{B9236FD3-74E6-FA92-8ACB-293117DE87FF}"/>
              </a:ext>
            </a:extLst>
          </p:cNvPr>
          <p:cNvSpPr>
            <a:spLocks noGrp="1"/>
          </p:cNvSpPr>
          <p:nvPr>
            <p:ph type="body" sz="quarter" idx="17" hasCustomPrompt="1"/>
          </p:nvPr>
        </p:nvSpPr>
        <p:spPr>
          <a:xfrm>
            <a:off x="1439863" y="309149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43" name="Content Placeholder 37">
            <a:extLst>
              <a:ext uri="{FF2B5EF4-FFF2-40B4-BE49-F238E27FC236}">
                <a16:creationId xmlns:a16="http://schemas.microsoft.com/office/drawing/2014/main" id="{D1B8AFCF-F32E-3265-746D-99595FB5256A}"/>
              </a:ext>
            </a:extLst>
          </p:cNvPr>
          <p:cNvSpPr>
            <a:spLocks noGrp="1"/>
          </p:cNvSpPr>
          <p:nvPr>
            <p:ph sz="quarter" idx="18" hasCustomPrompt="1"/>
          </p:nvPr>
        </p:nvSpPr>
        <p:spPr>
          <a:xfrm>
            <a:off x="1002162" y="400957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03</a:t>
            </a:r>
          </a:p>
        </p:txBody>
      </p:sp>
      <p:sp>
        <p:nvSpPr>
          <p:cNvPr id="44" name="Text Placeholder 39">
            <a:extLst>
              <a:ext uri="{FF2B5EF4-FFF2-40B4-BE49-F238E27FC236}">
                <a16:creationId xmlns:a16="http://schemas.microsoft.com/office/drawing/2014/main" id="{69E848CA-D027-79B5-BFB8-61A0BCC51DB1}"/>
              </a:ext>
            </a:extLst>
          </p:cNvPr>
          <p:cNvSpPr>
            <a:spLocks noGrp="1"/>
          </p:cNvSpPr>
          <p:nvPr>
            <p:ph type="body" sz="quarter" idx="19" hasCustomPrompt="1"/>
          </p:nvPr>
        </p:nvSpPr>
        <p:spPr>
          <a:xfrm>
            <a:off x="1439863" y="400589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45" name="Content Placeholder 37">
            <a:extLst>
              <a:ext uri="{FF2B5EF4-FFF2-40B4-BE49-F238E27FC236}">
                <a16:creationId xmlns:a16="http://schemas.microsoft.com/office/drawing/2014/main" id="{3B8878F1-A5B2-9597-B338-EBD4731E7AC9}"/>
              </a:ext>
            </a:extLst>
          </p:cNvPr>
          <p:cNvSpPr>
            <a:spLocks noGrp="1"/>
          </p:cNvSpPr>
          <p:nvPr>
            <p:ph sz="quarter" idx="20" hasCustomPrompt="1"/>
          </p:nvPr>
        </p:nvSpPr>
        <p:spPr>
          <a:xfrm>
            <a:off x="1002162" y="492397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04</a:t>
            </a:r>
          </a:p>
        </p:txBody>
      </p:sp>
      <p:sp>
        <p:nvSpPr>
          <p:cNvPr id="46" name="Text Placeholder 39">
            <a:extLst>
              <a:ext uri="{FF2B5EF4-FFF2-40B4-BE49-F238E27FC236}">
                <a16:creationId xmlns:a16="http://schemas.microsoft.com/office/drawing/2014/main" id="{A95F4084-32FD-2B46-00FC-06FD386962F4}"/>
              </a:ext>
            </a:extLst>
          </p:cNvPr>
          <p:cNvSpPr>
            <a:spLocks noGrp="1"/>
          </p:cNvSpPr>
          <p:nvPr>
            <p:ph type="body" sz="quarter" idx="21" hasCustomPrompt="1"/>
          </p:nvPr>
        </p:nvSpPr>
        <p:spPr>
          <a:xfrm>
            <a:off x="1439863" y="492029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47" name="Content Placeholder 37">
            <a:extLst>
              <a:ext uri="{FF2B5EF4-FFF2-40B4-BE49-F238E27FC236}">
                <a16:creationId xmlns:a16="http://schemas.microsoft.com/office/drawing/2014/main" id="{E0E86D6E-4760-A28A-6F5F-E70BD92550AC}"/>
              </a:ext>
            </a:extLst>
          </p:cNvPr>
          <p:cNvSpPr>
            <a:spLocks noGrp="1"/>
          </p:cNvSpPr>
          <p:nvPr>
            <p:ph sz="quarter" idx="22" hasCustomPrompt="1"/>
          </p:nvPr>
        </p:nvSpPr>
        <p:spPr>
          <a:xfrm>
            <a:off x="4471167" y="221506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05</a:t>
            </a:r>
          </a:p>
        </p:txBody>
      </p:sp>
      <p:sp>
        <p:nvSpPr>
          <p:cNvPr id="48" name="Text Placeholder 39">
            <a:extLst>
              <a:ext uri="{FF2B5EF4-FFF2-40B4-BE49-F238E27FC236}">
                <a16:creationId xmlns:a16="http://schemas.microsoft.com/office/drawing/2014/main" id="{C480A284-F3B0-3064-3A29-A2269B233810}"/>
              </a:ext>
            </a:extLst>
          </p:cNvPr>
          <p:cNvSpPr>
            <a:spLocks noGrp="1"/>
          </p:cNvSpPr>
          <p:nvPr>
            <p:ph type="body" sz="quarter" idx="23" hasCustomPrompt="1"/>
          </p:nvPr>
        </p:nvSpPr>
        <p:spPr>
          <a:xfrm>
            <a:off x="4908868" y="221138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49" name="Content Placeholder 37">
            <a:extLst>
              <a:ext uri="{FF2B5EF4-FFF2-40B4-BE49-F238E27FC236}">
                <a16:creationId xmlns:a16="http://schemas.microsoft.com/office/drawing/2014/main" id="{12A4F679-FA25-84C5-8677-21323832C816}"/>
              </a:ext>
            </a:extLst>
          </p:cNvPr>
          <p:cNvSpPr>
            <a:spLocks noGrp="1"/>
          </p:cNvSpPr>
          <p:nvPr>
            <p:ph sz="quarter" idx="24" hasCustomPrompt="1"/>
          </p:nvPr>
        </p:nvSpPr>
        <p:spPr>
          <a:xfrm>
            <a:off x="4471167" y="309517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06</a:t>
            </a:r>
          </a:p>
        </p:txBody>
      </p:sp>
      <p:sp>
        <p:nvSpPr>
          <p:cNvPr id="50" name="Text Placeholder 39">
            <a:extLst>
              <a:ext uri="{FF2B5EF4-FFF2-40B4-BE49-F238E27FC236}">
                <a16:creationId xmlns:a16="http://schemas.microsoft.com/office/drawing/2014/main" id="{7D7261F3-0F5C-56EB-A76A-465D685B2965}"/>
              </a:ext>
            </a:extLst>
          </p:cNvPr>
          <p:cNvSpPr>
            <a:spLocks noGrp="1"/>
          </p:cNvSpPr>
          <p:nvPr>
            <p:ph type="body" sz="quarter" idx="25" hasCustomPrompt="1"/>
          </p:nvPr>
        </p:nvSpPr>
        <p:spPr>
          <a:xfrm>
            <a:off x="4908868" y="309149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51" name="Content Placeholder 37">
            <a:extLst>
              <a:ext uri="{FF2B5EF4-FFF2-40B4-BE49-F238E27FC236}">
                <a16:creationId xmlns:a16="http://schemas.microsoft.com/office/drawing/2014/main" id="{587D4926-A6ED-0017-6BD8-5BF82F7E67AA}"/>
              </a:ext>
            </a:extLst>
          </p:cNvPr>
          <p:cNvSpPr>
            <a:spLocks noGrp="1"/>
          </p:cNvSpPr>
          <p:nvPr>
            <p:ph sz="quarter" idx="26" hasCustomPrompt="1"/>
          </p:nvPr>
        </p:nvSpPr>
        <p:spPr>
          <a:xfrm>
            <a:off x="4471167" y="400957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07</a:t>
            </a:r>
          </a:p>
        </p:txBody>
      </p:sp>
      <p:sp>
        <p:nvSpPr>
          <p:cNvPr id="52" name="Text Placeholder 39">
            <a:extLst>
              <a:ext uri="{FF2B5EF4-FFF2-40B4-BE49-F238E27FC236}">
                <a16:creationId xmlns:a16="http://schemas.microsoft.com/office/drawing/2014/main" id="{3CA005EC-0CE3-61D2-BD54-AF6D8C74F882}"/>
              </a:ext>
            </a:extLst>
          </p:cNvPr>
          <p:cNvSpPr>
            <a:spLocks noGrp="1"/>
          </p:cNvSpPr>
          <p:nvPr>
            <p:ph type="body" sz="quarter" idx="27" hasCustomPrompt="1"/>
          </p:nvPr>
        </p:nvSpPr>
        <p:spPr>
          <a:xfrm>
            <a:off x="4908868" y="400589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53" name="Content Placeholder 37">
            <a:extLst>
              <a:ext uri="{FF2B5EF4-FFF2-40B4-BE49-F238E27FC236}">
                <a16:creationId xmlns:a16="http://schemas.microsoft.com/office/drawing/2014/main" id="{C1540366-8274-8CF2-52D0-31977D9C7C37}"/>
              </a:ext>
            </a:extLst>
          </p:cNvPr>
          <p:cNvSpPr>
            <a:spLocks noGrp="1"/>
          </p:cNvSpPr>
          <p:nvPr>
            <p:ph sz="quarter" idx="28" hasCustomPrompt="1"/>
          </p:nvPr>
        </p:nvSpPr>
        <p:spPr>
          <a:xfrm>
            <a:off x="4471167" y="492397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08</a:t>
            </a:r>
          </a:p>
        </p:txBody>
      </p:sp>
      <p:sp>
        <p:nvSpPr>
          <p:cNvPr id="54" name="Text Placeholder 39">
            <a:extLst>
              <a:ext uri="{FF2B5EF4-FFF2-40B4-BE49-F238E27FC236}">
                <a16:creationId xmlns:a16="http://schemas.microsoft.com/office/drawing/2014/main" id="{648267DE-8817-1F30-D298-8C23720934A2}"/>
              </a:ext>
            </a:extLst>
          </p:cNvPr>
          <p:cNvSpPr>
            <a:spLocks noGrp="1"/>
          </p:cNvSpPr>
          <p:nvPr>
            <p:ph type="body" sz="quarter" idx="29" hasCustomPrompt="1"/>
          </p:nvPr>
        </p:nvSpPr>
        <p:spPr>
          <a:xfrm>
            <a:off x="4908868" y="492029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55" name="Content Placeholder 37">
            <a:extLst>
              <a:ext uri="{FF2B5EF4-FFF2-40B4-BE49-F238E27FC236}">
                <a16:creationId xmlns:a16="http://schemas.microsoft.com/office/drawing/2014/main" id="{79E149A1-DCE4-B26F-E5BE-D47583F04FF5}"/>
              </a:ext>
            </a:extLst>
          </p:cNvPr>
          <p:cNvSpPr>
            <a:spLocks noGrp="1"/>
          </p:cNvSpPr>
          <p:nvPr>
            <p:ph sz="quarter" idx="30" hasCustomPrompt="1"/>
          </p:nvPr>
        </p:nvSpPr>
        <p:spPr>
          <a:xfrm>
            <a:off x="7940172" y="221506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09</a:t>
            </a:r>
          </a:p>
        </p:txBody>
      </p:sp>
      <p:sp>
        <p:nvSpPr>
          <p:cNvPr id="56" name="Text Placeholder 39">
            <a:extLst>
              <a:ext uri="{FF2B5EF4-FFF2-40B4-BE49-F238E27FC236}">
                <a16:creationId xmlns:a16="http://schemas.microsoft.com/office/drawing/2014/main" id="{D377CED7-CA45-DB79-904B-BBF1D52A94CC}"/>
              </a:ext>
            </a:extLst>
          </p:cNvPr>
          <p:cNvSpPr>
            <a:spLocks noGrp="1"/>
          </p:cNvSpPr>
          <p:nvPr>
            <p:ph type="body" sz="quarter" idx="31" hasCustomPrompt="1"/>
          </p:nvPr>
        </p:nvSpPr>
        <p:spPr>
          <a:xfrm>
            <a:off x="8377873" y="221138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57" name="Content Placeholder 37">
            <a:extLst>
              <a:ext uri="{FF2B5EF4-FFF2-40B4-BE49-F238E27FC236}">
                <a16:creationId xmlns:a16="http://schemas.microsoft.com/office/drawing/2014/main" id="{C1FDC86A-F8B9-D50D-E3CE-68EB6B4A734F}"/>
              </a:ext>
            </a:extLst>
          </p:cNvPr>
          <p:cNvSpPr>
            <a:spLocks noGrp="1"/>
          </p:cNvSpPr>
          <p:nvPr>
            <p:ph sz="quarter" idx="32" hasCustomPrompt="1"/>
          </p:nvPr>
        </p:nvSpPr>
        <p:spPr>
          <a:xfrm>
            <a:off x="7940172" y="309517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10</a:t>
            </a:r>
          </a:p>
        </p:txBody>
      </p:sp>
      <p:sp>
        <p:nvSpPr>
          <p:cNvPr id="58" name="Text Placeholder 39">
            <a:extLst>
              <a:ext uri="{FF2B5EF4-FFF2-40B4-BE49-F238E27FC236}">
                <a16:creationId xmlns:a16="http://schemas.microsoft.com/office/drawing/2014/main" id="{EC6ABADF-0C6C-7F0A-00FF-050387F05AA1}"/>
              </a:ext>
            </a:extLst>
          </p:cNvPr>
          <p:cNvSpPr>
            <a:spLocks noGrp="1"/>
          </p:cNvSpPr>
          <p:nvPr>
            <p:ph type="body" sz="quarter" idx="33" hasCustomPrompt="1"/>
          </p:nvPr>
        </p:nvSpPr>
        <p:spPr>
          <a:xfrm>
            <a:off x="8377873" y="309149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59" name="Content Placeholder 37">
            <a:extLst>
              <a:ext uri="{FF2B5EF4-FFF2-40B4-BE49-F238E27FC236}">
                <a16:creationId xmlns:a16="http://schemas.microsoft.com/office/drawing/2014/main" id="{EE93FCFE-8F1E-B80C-C544-E81BC5607B35}"/>
              </a:ext>
            </a:extLst>
          </p:cNvPr>
          <p:cNvSpPr>
            <a:spLocks noGrp="1"/>
          </p:cNvSpPr>
          <p:nvPr>
            <p:ph sz="quarter" idx="34" hasCustomPrompt="1"/>
          </p:nvPr>
        </p:nvSpPr>
        <p:spPr>
          <a:xfrm>
            <a:off x="7940172" y="400957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11</a:t>
            </a:r>
          </a:p>
        </p:txBody>
      </p:sp>
      <p:sp>
        <p:nvSpPr>
          <p:cNvPr id="60" name="Text Placeholder 39">
            <a:extLst>
              <a:ext uri="{FF2B5EF4-FFF2-40B4-BE49-F238E27FC236}">
                <a16:creationId xmlns:a16="http://schemas.microsoft.com/office/drawing/2014/main" id="{79D6B5E7-CCA2-CAC3-B16F-EB3CBED04DE6}"/>
              </a:ext>
            </a:extLst>
          </p:cNvPr>
          <p:cNvSpPr>
            <a:spLocks noGrp="1"/>
          </p:cNvSpPr>
          <p:nvPr>
            <p:ph type="body" sz="quarter" idx="35" hasCustomPrompt="1"/>
          </p:nvPr>
        </p:nvSpPr>
        <p:spPr>
          <a:xfrm>
            <a:off x="8377873" y="400589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61" name="Content Placeholder 37">
            <a:extLst>
              <a:ext uri="{FF2B5EF4-FFF2-40B4-BE49-F238E27FC236}">
                <a16:creationId xmlns:a16="http://schemas.microsoft.com/office/drawing/2014/main" id="{B4256C87-BC8D-CF51-8D9F-D276588BE88A}"/>
              </a:ext>
            </a:extLst>
          </p:cNvPr>
          <p:cNvSpPr>
            <a:spLocks noGrp="1"/>
          </p:cNvSpPr>
          <p:nvPr>
            <p:ph sz="quarter" idx="36" hasCustomPrompt="1"/>
          </p:nvPr>
        </p:nvSpPr>
        <p:spPr>
          <a:xfrm>
            <a:off x="7940172" y="492397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12</a:t>
            </a:r>
          </a:p>
        </p:txBody>
      </p:sp>
      <p:sp>
        <p:nvSpPr>
          <p:cNvPr id="62" name="Text Placeholder 39">
            <a:extLst>
              <a:ext uri="{FF2B5EF4-FFF2-40B4-BE49-F238E27FC236}">
                <a16:creationId xmlns:a16="http://schemas.microsoft.com/office/drawing/2014/main" id="{D4AB9051-EC63-9AB5-9445-774A35FC482C}"/>
              </a:ext>
            </a:extLst>
          </p:cNvPr>
          <p:cNvSpPr>
            <a:spLocks noGrp="1"/>
          </p:cNvSpPr>
          <p:nvPr>
            <p:ph type="body" sz="quarter" idx="37" hasCustomPrompt="1"/>
          </p:nvPr>
        </p:nvSpPr>
        <p:spPr>
          <a:xfrm>
            <a:off x="8377873" y="492029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5" name="Vertical Text Placeholder 6">
            <a:extLst>
              <a:ext uri="{FF2B5EF4-FFF2-40B4-BE49-F238E27FC236}">
                <a16:creationId xmlns:a16="http://schemas.microsoft.com/office/drawing/2014/main" id="{EB6FAA23-96E7-70E5-BA3D-8BC380DD3149}"/>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3" name="Title 13">
            <a:extLst>
              <a:ext uri="{FF2B5EF4-FFF2-40B4-BE49-F238E27FC236}">
                <a16:creationId xmlns:a16="http://schemas.microsoft.com/office/drawing/2014/main" id="{FB191471-0CE3-2177-638E-F294A68C846F}"/>
              </a:ext>
            </a:extLst>
          </p:cNvPr>
          <p:cNvSpPr>
            <a:spLocks noGrp="1"/>
          </p:cNvSpPr>
          <p:nvPr>
            <p:ph type="title" hasCustomPrompt="1"/>
          </p:nvPr>
        </p:nvSpPr>
        <p:spPr>
          <a:xfrm>
            <a:off x="990600" y="644282"/>
            <a:ext cx="10515600" cy="615553"/>
          </a:xfrm>
          <a:prstGeom prst="rect">
            <a:avLst/>
          </a:prstGeom>
        </p:spPr>
        <p:txBody>
          <a:bodyPr/>
          <a:lstStyle>
            <a:lvl1pPr>
              <a:defRPr b="1" i="0">
                <a:latin typeface="Segoe UI Variable Display Semibold" pitchFamily="2" charset="0"/>
                <a:cs typeface="Segoe UI Variable Display Semibold" pitchFamily="2" charset="0"/>
              </a:defRPr>
            </a:lvl1pPr>
          </a:lstStyle>
          <a:p>
            <a:r>
              <a:rPr lang="en-US"/>
              <a:t>Agenda</a:t>
            </a:r>
          </a:p>
        </p:txBody>
      </p:sp>
    </p:spTree>
    <p:extLst>
      <p:ext uri="{BB962C8B-B14F-4D97-AF65-F5344CB8AC3E}">
        <p14:creationId xmlns:p14="http://schemas.microsoft.com/office/powerpoint/2010/main" val="28195627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 Column - Light Mode">
    <p:spTree>
      <p:nvGrpSpPr>
        <p:cNvPr id="1" name=""/>
        <p:cNvGrpSpPr/>
        <p:nvPr/>
      </p:nvGrpSpPr>
      <p:grpSpPr>
        <a:xfrm>
          <a:off x="0" y="0"/>
          <a:ext cx="0" cy="0"/>
          <a:chOff x="0" y="0"/>
          <a:chExt cx="0" cy="0"/>
        </a:xfrm>
      </p:grpSpPr>
      <p:sp>
        <p:nvSpPr>
          <p:cNvPr id="7" name="Vertical Text Placeholder 6">
            <a:extLst>
              <a:ext uri="{FF2B5EF4-FFF2-40B4-BE49-F238E27FC236}">
                <a16:creationId xmlns:a16="http://schemas.microsoft.com/office/drawing/2014/main" id="{1F18AD0A-1541-E92A-B672-E8E20AB26454}"/>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5" name="Text Placeholder 7">
            <a:extLst>
              <a:ext uri="{FF2B5EF4-FFF2-40B4-BE49-F238E27FC236}">
                <a16:creationId xmlns:a16="http://schemas.microsoft.com/office/drawing/2014/main" id="{10B90DC0-FB38-ECB0-E261-3B69511C25F1}"/>
              </a:ext>
            </a:extLst>
          </p:cNvPr>
          <p:cNvSpPr>
            <a:spLocks noGrp="1"/>
          </p:cNvSpPr>
          <p:nvPr>
            <p:ph type="body" sz="quarter" idx="42" hasCustomPrompt="1"/>
          </p:nvPr>
        </p:nvSpPr>
        <p:spPr>
          <a:xfrm>
            <a:off x="990328" y="2286001"/>
            <a:ext cx="5105672" cy="997196"/>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6" name="Text Placeholder 7">
            <a:extLst>
              <a:ext uri="{FF2B5EF4-FFF2-40B4-BE49-F238E27FC236}">
                <a16:creationId xmlns:a16="http://schemas.microsoft.com/office/drawing/2014/main" id="{CF910516-E188-93D6-5931-40813956AD11}"/>
              </a:ext>
            </a:extLst>
          </p:cNvPr>
          <p:cNvSpPr>
            <a:spLocks noGrp="1"/>
          </p:cNvSpPr>
          <p:nvPr>
            <p:ph type="body" sz="quarter" idx="43" hasCustomPrompt="1"/>
          </p:nvPr>
        </p:nvSpPr>
        <p:spPr>
          <a:xfrm>
            <a:off x="990328" y="1796880"/>
            <a:ext cx="3663950" cy="221599"/>
          </a:xfrm>
          <a:prstGeom prst="rect">
            <a:avLst/>
          </a:prstGeom>
        </p:spPr>
        <p:txBody>
          <a:bodyPr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9" name="Title 13">
            <a:extLst>
              <a:ext uri="{FF2B5EF4-FFF2-40B4-BE49-F238E27FC236}">
                <a16:creationId xmlns:a16="http://schemas.microsoft.com/office/drawing/2014/main" id="{AF3F8E4A-528F-3C2B-EAC0-C4766BBDEA10}"/>
              </a:ext>
            </a:extLst>
          </p:cNvPr>
          <p:cNvSpPr>
            <a:spLocks noGrp="1"/>
          </p:cNvSpPr>
          <p:nvPr>
            <p:ph type="title" hasCustomPrompt="1"/>
          </p:nvPr>
        </p:nvSpPr>
        <p:spPr>
          <a:xfrm>
            <a:off x="990600" y="644282"/>
            <a:ext cx="10515600" cy="615553"/>
          </a:xfrm>
          <a:prstGeom prst="rect">
            <a:avLst/>
          </a:prstGeom>
        </p:spPr>
        <p:txBody>
          <a:bodyPr/>
          <a:lstStyle/>
          <a:p>
            <a:r>
              <a:rPr lang="en-US"/>
              <a:t>1 column slide</a:t>
            </a:r>
          </a:p>
        </p:txBody>
      </p:sp>
    </p:spTree>
    <p:extLst>
      <p:ext uri="{BB962C8B-B14F-4D97-AF65-F5344CB8AC3E}">
        <p14:creationId xmlns:p14="http://schemas.microsoft.com/office/powerpoint/2010/main" val="1884863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 Column Bullet - Light Mode">
    <p:spTree>
      <p:nvGrpSpPr>
        <p:cNvPr id="1" name=""/>
        <p:cNvGrpSpPr/>
        <p:nvPr/>
      </p:nvGrpSpPr>
      <p:grpSpPr>
        <a:xfrm>
          <a:off x="0" y="0"/>
          <a:ext cx="0" cy="0"/>
          <a:chOff x="0" y="0"/>
          <a:chExt cx="0" cy="0"/>
        </a:xfrm>
      </p:grpSpPr>
      <p:sp>
        <p:nvSpPr>
          <p:cNvPr id="7" name="Vertical Text Placeholder 6">
            <a:extLst>
              <a:ext uri="{FF2B5EF4-FFF2-40B4-BE49-F238E27FC236}">
                <a16:creationId xmlns:a16="http://schemas.microsoft.com/office/drawing/2014/main" id="{1F18AD0A-1541-E92A-B672-E8E20AB26454}"/>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8" name="Vertical Text Placeholder 6">
            <a:extLst>
              <a:ext uri="{FF2B5EF4-FFF2-40B4-BE49-F238E27FC236}">
                <a16:creationId xmlns:a16="http://schemas.microsoft.com/office/drawing/2014/main" id="{0212443C-19E9-21A6-1F2A-077928025CF0}"/>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5" name="Text Placeholder 7">
            <a:extLst>
              <a:ext uri="{FF2B5EF4-FFF2-40B4-BE49-F238E27FC236}">
                <a16:creationId xmlns:a16="http://schemas.microsoft.com/office/drawing/2014/main" id="{10B90DC0-FB38-ECB0-E261-3B69511C25F1}"/>
              </a:ext>
            </a:extLst>
          </p:cNvPr>
          <p:cNvSpPr>
            <a:spLocks noGrp="1"/>
          </p:cNvSpPr>
          <p:nvPr>
            <p:ph type="body" sz="quarter" idx="42" hasCustomPrompt="1"/>
          </p:nvPr>
        </p:nvSpPr>
        <p:spPr>
          <a:xfrm>
            <a:off x="990328" y="2286001"/>
            <a:ext cx="5105672" cy="2136995"/>
          </a:xfrm>
          <a:prstGeom prst="rect">
            <a:avLst/>
          </a:prstGeom>
        </p:spPr>
        <p:txBody>
          <a:bodyPr wrap="square" lIns="0" tIns="0" rIns="0" bIns="0">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a:t>
            </a:r>
          </a:p>
          <a:p>
            <a:pPr lvl="0"/>
            <a:r>
              <a:rPr lang="en-US"/>
              <a:t>I believe talent is just a pursued interest. Anybody can do what I do. </a:t>
            </a:r>
          </a:p>
          <a:p>
            <a:pPr lvl="0"/>
            <a:r>
              <a:rPr lang="en-US"/>
              <a:t>Just go back and put one little more happy tree in there. Everybody's different. </a:t>
            </a:r>
          </a:p>
          <a:p>
            <a:pPr lvl="0"/>
            <a:r>
              <a:rPr lang="en-US"/>
              <a:t>Trees are different. Let them all be individuals. </a:t>
            </a:r>
          </a:p>
          <a:p>
            <a:pPr lvl="0"/>
            <a:r>
              <a:rPr lang="en-US"/>
              <a:t>We'll put some happy little leaves here and there. These things happen automatically.</a:t>
            </a:r>
          </a:p>
          <a:p>
            <a:pPr lvl="0"/>
            <a:r>
              <a:rPr lang="en-US"/>
              <a:t> All you have to do is just let them happen. </a:t>
            </a:r>
          </a:p>
        </p:txBody>
      </p:sp>
      <p:sp>
        <p:nvSpPr>
          <p:cNvPr id="6" name="Text Placeholder 7">
            <a:extLst>
              <a:ext uri="{FF2B5EF4-FFF2-40B4-BE49-F238E27FC236}">
                <a16:creationId xmlns:a16="http://schemas.microsoft.com/office/drawing/2014/main" id="{CF910516-E188-93D6-5931-40813956AD11}"/>
              </a:ext>
            </a:extLst>
          </p:cNvPr>
          <p:cNvSpPr>
            <a:spLocks noGrp="1"/>
          </p:cNvSpPr>
          <p:nvPr>
            <p:ph type="body" sz="quarter" idx="43" hasCustomPrompt="1"/>
          </p:nvPr>
        </p:nvSpPr>
        <p:spPr>
          <a:xfrm>
            <a:off x="990328" y="1796880"/>
            <a:ext cx="3663950" cy="221599"/>
          </a:xfrm>
          <a:prstGeom prst="rect">
            <a:avLst/>
          </a:prstGeom>
        </p:spPr>
        <p:txBody>
          <a:bodyPr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9" name="Title 13">
            <a:extLst>
              <a:ext uri="{FF2B5EF4-FFF2-40B4-BE49-F238E27FC236}">
                <a16:creationId xmlns:a16="http://schemas.microsoft.com/office/drawing/2014/main" id="{AF3F8E4A-528F-3C2B-EAC0-C4766BBDEA10}"/>
              </a:ext>
            </a:extLst>
          </p:cNvPr>
          <p:cNvSpPr>
            <a:spLocks noGrp="1"/>
          </p:cNvSpPr>
          <p:nvPr>
            <p:ph type="title" hasCustomPrompt="1"/>
          </p:nvPr>
        </p:nvSpPr>
        <p:spPr>
          <a:xfrm>
            <a:off x="990600" y="644282"/>
            <a:ext cx="10515600" cy="615553"/>
          </a:xfrm>
          <a:prstGeom prst="rect">
            <a:avLst/>
          </a:prstGeom>
        </p:spPr>
        <p:txBody>
          <a:bodyPr/>
          <a:lstStyle/>
          <a:p>
            <a:r>
              <a:rPr lang="en-US"/>
              <a:t>1 column bullet slide</a:t>
            </a:r>
          </a:p>
        </p:txBody>
      </p:sp>
    </p:spTree>
    <p:extLst>
      <p:ext uri="{BB962C8B-B14F-4D97-AF65-F5344CB8AC3E}">
        <p14:creationId xmlns:p14="http://schemas.microsoft.com/office/powerpoint/2010/main" val="7218719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 Column - Light Mode">
    <p:spTree>
      <p:nvGrpSpPr>
        <p:cNvPr id="1" name=""/>
        <p:cNvGrpSpPr/>
        <p:nvPr/>
      </p:nvGrpSpPr>
      <p:grpSpPr>
        <a:xfrm>
          <a:off x="0" y="0"/>
          <a:ext cx="0" cy="0"/>
          <a:chOff x="0" y="0"/>
          <a:chExt cx="0" cy="0"/>
        </a:xfrm>
      </p:grpSpPr>
      <p:sp>
        <p:nvSpPr>
          <p:cNvPr id="7" name="Vertical Text Placeholder 6">
            <a:extLst>
              <a:ext uri="{FF2B5EF4-FFF2-40B4-BE49-F238E27FC236}">
                <a16:creationId xmlns:a16="http://schemas.microsoft.com/office/drawing/2014/main" id="{CA332E7F-EB4D-62FA-A4B0-C2FBE428CE8D}"/>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63" name="Vertical Text Placeholder 6">
            <a:extLst>
              <a:ext uri="{FF2B5EF4-FFF2-40B4-BE49-F238E27FC236}">
                <a16:creationId xmlns:a16="http://schemas.microsoft.com/office/drawing/2014/main" id="{8B08A932-1166-99FB-06B1-CF63204929F0}"/>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8" name="Text Placeholder 7">
            <a:extLst>
              <a:ext uri="{FF2B5EF4-FFF2-40B4-BE49-F238E27FC236}">
                <a16:creationId xmlns:a16="http://schemas.microsoft.com/office/drawing/2014/main" id="{C2A7EBE7-F7AF-6B04-D59D-41786871EF0E}"/>
              </a:ext>
            </a:extLst>
          </p:cNvPr>
          <p:cNvSpPr>
            <a:spLocks noGrp="1"/>
          </p:cNvSpPr>
          <p:nvPr>
            <p:ph type="body" sz="quarter" idx="42" hasCustomPrompt="1"/>
          </p:nvPr>
        </p:nvSpPr>
        <p:spPr>
          <a:xfrm>
            <a:off x="990328" y="2286001"/>
            <a:ext cx="3663950" cy="1329595"/>
          </a:xfrm>
          <a:prstGeom prst="rect">
            <a:avLst/>
          </a:prstGeom>
        </p:spPr>
        <p:txBody>
          <a:bodyPr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9" name="Text Placeholder 7">
            <a:extLst>
              <a:ext uri="{FF2B5EF4-FFF2-40B4-BE49-F238E27FC236}">
                <a16:creationId xmlns:a16="http://schemas.microsoft.com/office/drawing/2014/main" id="{CBAA8619-D741-CEC2-0458-E3A0006ED8CD}"/>
              </a:ext>
            </a:extLst>
          </p:cNvPr>
          <p:cNvSpPr>
            <a:spLocks noGrp="1"/>
          </p:cNvSpPr>
          <p:nvPr>
            <p:ph type="body" sz="quarter" idx="43" hasCustomPrompt="1"/>
          </p:nvPr>
        </p:nvSpPr>
        <p:spPr>
          <a:xfrm>
            <a:off x="990328" y="1796880"/>
            <a:ext cx="3663950" cy="221599"/>
          </a:xfrm>
          <a:prstGeom prst="rect">
            <a:avLst/>
          </a:prstGeom>
        </p:spPr>
        <p:txBody>
          <a:bodyPr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12" name="Text Placeholder 7">
            <a:extLst>
              <a:ext uri="{FF2B5EF4-FFF2-40B4-BE49-F238E27FC236}">
                <a16:creationId xmlns:a16="http://schemas.microsoft.com/office/drawing/2014/main" id="{E3A6E1C2-CB36-3BA1-DAE9-4A845DCA50C3}"/>
              </a:ext>
            </a:extLst>
          </p:cNvPr>
          <p:cNvSpPr>
            <a:spLocks noGrp="1"/>
          </p:cNvSpPr>
          <p:nvPr>
            <p:ph type="body" sz="quarter" idx="44" hasCustomPrompt="1"/>
          </p:nvPr>
        </p:nvSpPr>
        <p:spPr>
          <a:xfrm>
            <a:off x="6113041" y="2286001"/>
            <a:ext cx="3663950" cy="1329595"/>
          </a:xfrm>
          <a:prstGeom prst="rect">
            <a:avLst/>
          </a:prstGeom>
        </p:spPr>
        <p:txBody>
          <a:bodyPr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13" name="Text Placeholder 7">
            <a:extLst>
              <a:ext uri="{FF2B5EF4-FFF2-40B4-BE49-F238E27FC236}">
                <a16:creationId xmlns:a16="http://schemas.microsoft.com/office/drawing/2014/main" id="{AD3211A5-14A6-1445-A2D2-D7CB2502EA89}"/>
              </a:ext>
            </a:extLst>
          </p:cNvPr>
          <p:cNvSpPr>
            <a:spLocks noGrp="1"/>
          </p:cNvSpPr>
          <p:nvPr>
            <p:ph type="body" sz="quarter" idx="45" hasCustomPrompt="1"/>
          </p:nvPr>
        </p:nvSpPr>
        <p:spPr>
          <a:xfrm>
            <a:off x="6113041" y="1796880"/>
            <a:ext cx="3663950" cy="221599"/>
          </a:xfrm>
          <a:prstGeom prst="rect">
            <a:avLst/>
          </a:prstGeom>
        </p:spPr>
        <p:txBody>
          <a:bodyPr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2 subtitle</a:t>
            </a:r>
          </a:p>
        </p:txBody>
      </p:sp>
      <p:sp>
        <p:nvSpPr>
          <p:cNvPr id="14" name="Title 13">
            <a:extLst>
              <a:ext uri="{FF2B5EF4-FFF2-40B4-BE49-F238E27FC236}">
                <a16:creationId xmlns:a16="http://schemas.microsoft.com/office/drawing/2014/main" id="{52DAA86B-2A59-437F-FDA9-B01F59D5D534}"/>
              </a:ext>
            </a:extLst>
          </p:cNvPr>
          <p:cNvSpPr>
            <a:spLocks noGrp="1"/>
          </p:cNvSpPr>
          <p:nvPr>
            <p:ph type="title" hasCustomPrompt="1"/>
          </p:nvPr>
        </p:nvSpPr>
        <p:spPr>
          <a:xfrm>
            <a:off x="990600" y="644282"/>
            <a:ext cx="10515600" cy="615553"/>
          </a:xfrm>
          <a:prstGeom prst="rect">
            <a:avLst/>
          </a:prstGeom>
        </p:spPr>
        <p:txBody>
          <a:bodyPr/>
          <a:lstStyle/>
          <a:p>
            <a:r>
              <a:rPr lang="en-US"/>
              <a:t>2 column slide</a:t>
            </a:r>
          </a:p>
        </p:txBody>
      </p:sp>
    </p:spTree>
    <p:extLst>
      <p:ext uri="{BB962C8B-B14F-4D97-AF65-F5344CB8AC3E}">
        <p14:creationId xmlns:p14="http://schemas.microsoft.com/office/powerpoint/2010/main" val="33373462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Column Bullet - Light Mode">
    <p:spTree>
      <p:nvGrpSpPr>
        <p:cNvPr id="1" name=""/>
        <p:cNvGrpSpPr/>
        <p:nvPr/>
      </p:nvGrpSpPr>
      <p:grpSpPr>
        <a:xfrm>
          <a:off x="0" y="0"/>
          <a:ext cx="0" cy="0"/>
          <a:chOff x="0" y="0"/>
          <a:chExt cx="0" cy="0"/>
        </a:xfrm>
      </p:grpSpPr>
      <p:sp>
        <p:nvSpPr>
          <p:cNvPr id="7" name="Vertical Text Placeholder 6">
            <a:extLst>
              <a:ext uri="{FF2B5EF4-FFF2-40B4-BE49-F238E27FC236}">
                <a16:creationId xmlns:a16="http://schemas.microsoft.com/office/drawing/2014/main" id="{CA332E7F-EB4D-62FA-A4B0-C2FBE428CE8D}"/>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63" name="Vertical Text Placeholder 6">
            <a:extLst>
              <a:ext uri="{FF2B5EF4-FFF2-40B4-BE49-F238E27FC236}">
                <a16:creationId xmlns:a16="http://schemas.microsoft.com/office/drawing/2014/main" id="{8B08A932-1166-99FB-06B1-CF63204929F0}"/>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8" name="Text Placeholder 7">
            <a:extLst>
              <a:ext uri="{FF2B5EF4-FFF2-40B4-BE49-F238E27FC236}">
                <a16:creationId xmlns:a16="http://schemas.microsoft.com/office/drawing/2014/main" id="{C2A7EBE7-F7AF-6B04-D59D-41786871EF0E}"/>
              </a:ext>
            </a:extLst>
          </p:cNvPr>
          <p:cNvSpPr>
            <a:spLocks noGrp="1"/>
          </p:cNvSpPr>
          <p:nvPr>
            <p:ph type="body" sz="quarter" idx="42" hasCustomPrompt="1"/>
          </p:nvPr>
        </p:nvSpPr>
        <p:spPr>
          <a:xfrm>
            <a:off x="990328" y="2286001"/>
            <a:ext cx="3663950" cy="1880515"/>
          </a:xfrm>
          <a:prstGeom prst="rect">
            <a:avLst/>
          </a:prstGeom>
        </p:spPr>
        <p:txBody>
          <a:bodyPr lIns="0" tIns="0" rIns="0" bIns="0">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a:t>
            </a:r>
          </a:p>
          <a:p>
            <a:pPr lvl="0"/>
            <a:r>
              <a:rPr lang="en-US"/>
              <a:t>I believe talent is just a pursued interest. Anybody can do what I do. Just go back and put one little more happy tree in there. Everybody's different. </a:t>
            </a:r>
          </a:p>
          <a:p>
            <a:pPr lvl="0"/>
            <a:r>
              <a:rPr lang="en-US"/>
              <a:t>Trees are different. Let them all be individuals. We'll put some happy little leaves here and there. </a:t>
            </a:r>
          </a:p>
          <a:p>
            <a:pPr lvl="0"/>
            <a:r>
              <a:rPr lang="en-US"/>
              <a:t>These things happen automatically. All you have to do is just let them happen. </a:t>
            </a:r>
          </a:p>
        </p:txBody>
      </p:sp>
      <p:sp>
        <p:nvSpPr>
          <p:cNvPr id="9" name="Text Placeholder 7">
            <a:extLst>
              <a:ext uri="{FF2B5EF4-FFF2-40B4-BE49-F238E27FC236}">
                <a16:creationId xmlns:a16="http://schemas.microsoft.com/office/drawing/2014/main" id="{CBAA8619-D741-CEC2-0458-E3A0006ED8CD}"/>
              </a:ext>
            </a:extLst>
          </p:cNvPr>
          <p:cNvSpPr>
            <a:spLocks noGrp="1"/>
          </p:cNvSpPr>
          <p:nvPr>
            <p:ph type="body" sz="quarter" idx="43" hasCustomPrompt="1"/>
          </p:nvPr>
        </p:nvSpPr>
        <p:spPr>
          <a:xfrm>
            <a:off x="990328" y="1796880"/>
            <a:ext cx="3663950" cy="221599"/>
          </a:xfrm>
          <a:prstGeom prst="rect">
            <a:avLst/>
          </a:prstGeom>
        </p:spPr>
        <p:txBody>
          <a:bodyPr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12" name="Text Placeholder 7">
            <a:extLst>
              <a:ext uri="{FF2B5EF4-FFF2-40B4-BE49-F238E27FC236}">
                <a16:creationId xmlns:a16="http://schemas.microsoft.com/office/drawing/2014/main" id="{E3A6E1C2-CB36-3BA1-DAE9-4A845DCA50C3}"/>
              </a:ext>
            </a:extLst>
          </p:cNvPr>
          <p:cNvSpPr>
            <a:spLocks noGrp="1"/>
          </p:cNvSpPr>
          <p:nvPr>
            <p:ph type="body" sz="quarter" idx="44" hasCustomPrompt="1"/>
          </p:nvPr>
        </p:nvSpPr>
        <p:spPr>
          <a:xfrm>
            <a:off x="6113041" y="2286001"/>
            <a:ext cx="3663950" cy="1880515"/>
          </a:xfrm>
          <a:prstGeom prst="rect">
            <a:avLst/>
          </a:prstGeom>
        </p:spPr>
        <p:txBody>
          <a:bodyPr lIns="0" tIns="0" rIns="0" bIns="0">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a:t>
            </a:r>
          </a:p>
          <a:p>
            <a:pPr lvl="0"/>
            <a:r>
              <a:rPr lang="en-US"/>
              <a:t>I believe talent is just a pursued interest. Anybody can do what I do. Just go back and put one little more happy tree in there. Everybody's different. </a:t>
            </a:r>
          </a:p>
          <a:p>
            <a:pPr lvl="0"/>
            <a:r>
              <a:rPr lang="en-US"/>
              <a:t>Trees are different. Let them all be individuals. We'll put some happy little leaves here and there. </a:t>
            </a:r>
          </a:p>
          <a:p>
            <a:pPr lvl="0"/>
            <a:r>
              <a:rPr lang="en-US"/>
              <a:t>These things happen automatically. All you have to do is just let them happen. </a:t>
            </a:r>
          </a:p>
        </p:txBody>
      </p:sp>
      <p:sp>
        <p:nvSpPr>
          <p:cNvPr id="13" name="Text Placeholder 7">
            <a:extLst>
              <a:ext uri="{FF2B5EF4-FFF2-40B4-BE49-F238E27FC236}">
                <a16:creationId xmlns:a16="http://schemas.microsoft.com/office/drawing/2014/main" id="{AD3211A5-14A6-1445-A2D2-D7CB2502EA89}"/>
              </a:ext>
            </a:extLst>
          </p:cNvPr>
          <p:cNvSpPr>
            <a:spLocks noGrp="1"/>
          </p:cNvSpPr>
          <p:nvPr>
            <p:ph type="body" sz="quarter" idx="45" hasCustomPrompt="1"/>
          </p:nvPr>
        </p:nvSpPr>
        <p:spPr>
          <a:xfrm>
            <a:off x="6113041" y="1796880"/>
            <a:ext cx="3663950" cy="221599"/>
          </a:xfrm>
          <a:prstGeom prst="rect">
            <a:avLst/>
          </a:prstGeom>
        </p:spPr>
        <p:txBody>
          <a:bodyPr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2 subtitle</a:t>
            </a:r>
          </a:p>
        </p:txBody>
      </p:sp>
      <p:sp>
        <p:nvSpPr>
          <p:cNvPr id="14" name="Title 13">
            <a:extLst>
              <a:ext uri="{FF2B5EF4-FFF2-40B4-BE49-F238E27FC236}">
                <a16:creationId xmlns:a16="http://schemas.microsoft.com/office/drawing/2014/main" id="{52DAA86B-2A59-437F-FDA9-B01F59D5D534}"/>
              </a:ext>
            </a:extLst>
          </p:cNvPr>
          <p:cNvSpPr>
            <a:spLocks noGrp="1"/>
          </p:cNvSpPr>
          <p:nvPr>
            <p:ph type="title" hasCustomPrompt="1"/>
          </p:nvPr>
        </p:nvSpPr>
        <p:spPr>
          <a:xfrm>
            <a:off x="990600" y="644282"/>
            <a:ext cx="10515600" cy="615553"/>
          </a:xfrm>
          <a:prstGeom prst="rect">
            <a:avLst/>
          </a:prstGeom>
        </p:spPr>
        <p:txBody>
          <a:bodyPr/>
          <a:lstStyle/>
          <a:p>
            <a:r>
              <a:rPr lang="en-US"/>
              <a:t>2 column bullet slide</a:t>
            </a:r>
          </a:p>
        </p:txBody>
      </p:sp>
    </p:spTree>
    <p:extLst>
      <p:ext uri="{BB962C8B-B14F-4D97-AF65-F5344CB8AC3E}">
        <p14:creationId xmlns:p14="http://schemas.microsoft.com/office/powerpoint/2010/main" val="12177522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 - Light Mode">
    <p:spTree>
      <p:nvGrpSpPr>
        <p:cNvPr id="1" name=""/>
        <p:cNvGrpSpPr/>
        <p:nvPr/>
      </p:nvGrpSpPr>
      <p:grpSpPr>
        <a:xfrm>
          <a:off x="0" y="0"/>
          <a:ext cx="0" cy="0"/>
          <a:chOff x="0" y="0"/>
          <a:chExt cx="0" cy="0"/>
        </a:xfrm>
      </p:grpSpPr>
      <p:sp>
        <p:nvSpPr>
          <p:cNvPr id="27" name="Vertical Text Placeholder 6">
            <a:extLst>
              <a:ext uri="{FF2B5EF4-FFF2-40B4-BE49-F238E27FC236}">
                <a16:creationId xmlns:a16="http://schemas.microsoft.com/office/drawing/2014/main" id="{0B623525-709F-CE4B-7B1B-F77EB5E7C1EB}"/>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28" name="Vertical Text Placeholder 6">
            <a:extLst>
              <a:ext uri="{FF2B5EF4-FFF2-40B4-BE49-F238E27FC236}">
                <a16:creationId xmlns:a16="http://schemas.microsoft.com/office/drawing/2014/main" id="{C7F764A7-3CF8-C248-3414-1E9E753DA4AA}"/>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3" name="Text Placeholder 7">
            <a:extLst>
              <a:ext uri="{FF2B5EF4-FFF2-40B4-BE49-F238E27FC236}">
                <a16:creationId xmlns:a16="http://schemas.microsoft.com/office/drawing/2014/main" id="{AEF0113F-8213-E42F-CAF5-4259B3C10C1B}"/>
              </a:ext>
            </a:extLst>
          </p:cNvPr>
          <p:cNvSpPr>
            <a:spLocks noGrp="1"/>
          </p:cNvSpPr>
          <p:nvPr>
            <p:ph type="body" sz="quarter" idx="42" hasCustomPrompt="1"/>
          </p:nvPr>
        </p:nvSpPr>
        <p:spPr>
          <a:xfrm>
            <a:off x="990328" y="2286001"/>
            <a:ext cx="2359047" cy="2160591"/>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4" name="Text Placeholder 7">
            <a:extLst>
              <a:ext uri="{FF2B5EF4-FFF2-40B4-BE49-F238E27FC236}">
                <a16:creationId xmlns:a16="http://schemas.microsoft.com/office/drawing/2014/main" id="{5E9D7292-2AD0-8ECD-1670-0F80ADABEB83}"/>
              </a:ext>
            </a:extLst>
          </p:cNvPr>
          <p:cNvSpPr>
            <a:spLocks noGrp="1"/>
          </p:cNvSpPr>
          <p:nvPr>
            <p:ph type="body" sz="quarter" idx="43" hasCustomPrompt="1"/>
          </p:nvPr>
        </p:nvSpPr>
        <p:spPr>
          <a:xfrm>
            <a:off x="990328" y="1796880"/>
            <a:ext cx="2359047"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9" name="Title 13">
            <a:extLst>
              <a:ext uri="{FF2B5EF4-FFF2-40B4-BE49-F238E27FC236}">
                <a16:creationId xmlns:a16="http://schemas.microsoft.com/office/drawing/2014/main" id="{24C9D63D-73AA-83FC-97B4-CE4DECC46118}"/>
              </a:ext>
            </a:extLst>
          </p:cNvPr>
          <p:cNvSpPr>
            <a:spLocks noGrp="1"/>
          </p:cNvSpPr>
          <p:nvPr>
            <p:ph type="title" hasCustomPrompt="1"/>
          </p:nvPr>
        </p:nvSpPr>
        <p:spPr>
          <a:xfrm>
            <a:off x="990600" y="644282"/>
            <a:ext cx="10515600" cy="615553"/>
          </a:xfrm>
          <a:prstGeom prst="rect">
            <a:avLst/>
          </a:prstGeom>
        </p:spPr>
        <p:txBody>
          <a:bodyPr/>
          <a:lstStyle/>
          <a:p>
            <a:r>
              <a:rPr lang="en-US"/>
              <a:t>3 column slide</a:t>
            </a:r>
          </a:p>
        </p:txBody>
      </p:sp>
      <p:sp>
        <p:nvSpPr>
          <p:cNvPr id="10" name="Text Placeholder 7">
            <a:extLst>
              <a:ext uri="{FF2B5EF4-FFF2-40B4-BE49-F238E27FC236}">
                <a16:creationId xmlns:a16="http://schemas.microsoft.com/office/drawing/2014/main" id="{EDB26372-6E5A-FDA5-4339-623E63BBEA85}"/>
              </a:ext>
            </a:extLst>
          </p:cNvPr>
          <p:cNvSpPr>
            <a:spLocks noGrp="1"/>
          </p:cNvSpPr>
          <p:nvPr>
            <p:ph type="body" sz="quarter" idx="44" hasCustomPrompt="1"/>
          </p:nvPr>
        </p:nvSpPr>
        <p:spPr>
          <a:xfrm>
            <a:off x="4462993" y="2286001"/>
            <a:ext cx="2359047" cy="2160591"/>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11" name="Text Placeholder 7">
            <a:extLst>
              <a:ext uri="{FF2B5EF4-FFF2-40B4-BE49-F238E27FC236}">
                <a16:creationId xmlns:a16="http://schemas.microsoft.com/office/drawing/2014/main" id="{120C5509-18C5-B643-6F73-D7BB4E50F372}"/>
              </a:ext>
            </a:extLst>
          </p:cNvPr>
          <p:cNvSpPr>
            <a:spLocks noGrp="1"/>
          </p:cNvSpPr>
          <p:nvPr>
            <p:ph type="body" sz="quarter" idx="45" hasCustomPrompt="1"/>
          </p:nvPr>
        </p:nvSpPr>
        <p:spPr>
          <a:xfrm>
            <a:off x="4462993" y="1796880"/>
            <a:ext cx="2359047"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2 subtitle</a:t>
            </a:r>
          </a:p>
        </p:txBody>
      </p:sp>
      <p:sp>
        <p:nvSpPr>
          <p:cNvPr id="12" name="Text Placeholder 7">
            <a:extLst>
              <a:ext uri="{FF2B5EF4-FFF2-40B4-BE49-F238E27FC236}">
                <a16:creationId xmlns:a16="http://schemas.microsoft.com/office/drawing/2014/main" id="{FB88D01E-8733-67A0-0494-E50642234E7D}"/>
              </a:ext>
            </a:extLst>
          </p:cNvPr>
          <p:cNvSpPr>
            <a:spLocks noGrp="1"/>
          </p:cNvSpPr>
          <p:nvPr>
            <p:ph type="body" sz="quarter" idx="46" hasCustomPrompt="1"/>
          </p:nvPr>
        </p:nvSpPr>
        <p:spPr>
          <a:xfrm>
            <a:off x="7935658" y="2286001"/>
            <a:ext cx="2359047" cy="2160591"/>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13" name="Text Placeholder 7">
            <a:extLst>
              <a:ext uri="{FF2B5EF4-FFF2-40B4-BE49-F238E27FC236}">
                <a16:creationId xmlns:a16="http://schemas.microsoft.com/office/drawing/2014/main" id="{A0E8F4F3-770B-F893-BC87-DFB8C50EF090}"/>
              </a:ext>
            </a:extLst>
          </p:cNvPr>
          <p:cNvSpPr>
            <a:spLocks noGrp="1"/>
          </p:cNvSpPr>
          <p:nvPr>
            <p:ph type="body" sz="quarter" idx="47" hasCustomPrompt="1"/>
          </p:nvPr>
        </p:nvSpPr>
        <p:spPr>
          <a:xfrm>
            <a:off x="7935658" y="1796880"/>
            <a:ext cx="2359047"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3 subtitle</a:t>
            </a:r>
          </a:p>
        </p:txBody>
      </p:sp>
    </p:spTree>
    <p:extLst>
      <p:ext uri="{BB962C8B-B14F-4D97-AF65-F5344CB8AC3E}">
        <p14:creationId xmlns:p14="http://schemas.microsoft.com/office/powerpoint/2010/main" val="8521215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Column Bullet - Light Mode">
    <p:spTree>
      <p:nvGrpSpPr>
        <p:cNvPr id="1" name=""/>
        <p:cNvGrpSpPr/>
        <p:nvPr/>
      </p:nvGrpSpPr>
      <p:grpSpPr>
        <a:xfrm>
          <a:off x="0" y="0"/>
          <a:ext cx="0" cy="0"/>
          <a:chOff x="0" y="0"/>
          <a:chExt cx="0" cy="0"/>
        </a:xfrm>
      </p:grpSpPr>
      <p:sp>
        <p:nvSpPr>
          <p:cNvPr id="27" name="Vertical Text Placeholder 6">
            <a:extLst>
              <a:ext uri="{FF2B5EF4-FFF2-40B4-BE49-F238E27FC236}">
                <a16:creationId xmlns:a16="http://schemas.microsoft.com/office/drawing/2014/main" id="{0B623525-709F-CE4B-7B1B-F77EB5E7C1EB}"/>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28" name="Vertical Text Placeholder 6">
            <a:extLst>
              <a:ext uri="{FF2B5EF4-FFF2-40B4-BE49-F238E27FC236}">
                <a16:creationId xmlns:a16="http://schemas.microsoft.com/office/drawing/2014/main" id="{C7F764A7-3CF8-C248-3414-1E9E753DA4AA}"/>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3" name="Text Placeholder 7">
            <a:extLst>
              <a:ext uri="{FF2B5EF4-FFF2-40B4-BE49-F238E27FC236}">
                <a16:creationId xmlns:a16="http://schemas.microsoft.com/office/drawing/2014/main" id="{AEF0113F-8213-E42F-CAF5-4259B3C10C1B}"/>
              </a:ext>
            </a:extLst>
          </p:cNvPr>
          <p:cNvSpPr>
            <a:spLocks noGrp="1"/>
          </p:cNvSpPr>
          <p:nvPr>
            <p:ph type="body" sz="quarter" idx="42" hasCustomPrompt="1"/>
          </p:nvPr>
        </p:nvSpPr>
        <p:spPr>
          <a:xfrm>
            <a:off x="990328" y="2286001"/>
            <a:ext cx="2359047" cy="3043910"/>
          </a:xfrm>
          <a:prstGeom prst="rect">
            <a:avLst/>
          </a:prstGeom>
        </p:spPr>
        <p:txBody>
          <a:bodyPr wrap="square" lIns="0" tIns="0" rIns="0" bIns="0">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a:t>
            </a:r>
          </a:p>
          <a:p>
            <a:pPr lvl="0"/>
            <a:r>
              <a:rPr lang="en-US"/>
              <a:t>I didn't know I had any talent. I believe talent is just a pursued interest. Anybody can do what I do. </a:t>
            </a:r>
          </a:p>
          <a:p>
            <a:pPr lvl="0"/>
            <a:r>
              <a:rPr lang="en-US"/>
              <a:t>Just go back and put one little more happy tree in there. Everybody's different. Trees are different. Let them all be individuals. </a:t>
            </a:r>
          </a:p>
          <a:p>
            <a:pPr lvl="0"/>
            <a:r>
              <a:rPr lang="en-US"/>
              <a:t>We'll put some happy little leaves here and there. These things happen automatically. All you have to do is just let them happen. </a:t>
            </a:r>
          </a:p>
        </p:txBody>
      </p:sp>
      <p:sp>
        <p:nvSpPr>
          <p:cNvPr id="4" name="Text Placeholder 7">
            <a:extLst>
              <a:ext uri="{FF2B5EF4-FFF2-40B4-BE49-F238E27FC236}">
                <a16:creationId xmlns:a16="http://schemas.microsoft.com/office/drawing/2014/main" id="{5E9D7292-2AD0-8ECD-1670-0F80ADABEB83}"/>
              </a:ext>
            </a:extLst>
          </p:cNvPr>
          <p:cNvSpPr>
            <a:spLocks noGrp="1"/>
          </p:cNvSpPr>
          <p:nvPr>
            <p:ph type="body" sz="quarter" idx="43" hasCustomPrompt="1"/>
          </p:nvPr>
        </p:nvSpPr>
        <p:spPr>
          <a:xfrm>
            <a:off x="990328" y="1796880"/>
            <a:ext cx="2359047"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9" name="Title 13">
            <a:extLst>
              <a:ext uri="{FF2B5EF4-FFF2-40B4-BE49-F238E27FC236}">
                <a16:creationId xmlns:a16="http://schemas.microsoft.com/office/drawing/2014/main" id="{24C9D63D-73AA-83FC-97B4-CE4DECC46118}"/>
              </a:ext>
            </a:extLst>
          </p:cNvPr>
          <p:cNvSpPr>
            <a:spLocks noGrp="1"/>
          </p:cNvSpPr>
          <p:nvPr>
            <p:ph type="title" hasCustomPrompt="1"/>
          </p:nvPr>
        </p:nvSpPr>
        <p:spPr>
          <a:xfrm>
            <a:off x="990600" y="644282"/>
            <a:ext cx="10515600" cy="615553"/>
          </a:xfrm>
          <a:prstGeom prst="rect">
            <a:avLst/>
          </a:prstGeom>
        </p:spPr>
        <p:txBody>
          <a:bodyPr/>
          <a:lstStyle/>
          <a:p>
            <a:r>
              <a:rPr lang="en-US"/>
              <a:t>3 column bullet slide</a:t>
            </a:r>
          </a:p>
        </p:txBody>
      </p:sp>
      <p:sp>
        <p:nvSpPr>
          <p:cNvPr id="10" name="Text Placeholder 7">
            <a:extLst>
              <a:ext uri="{FF2B5EF4-FFF2-40B4-BE49-F238E27FC236}">
                <a16:creationId xmlns:a16="http://schemas.microsoft.com/office/drawing/2014/main" id="{EDB26372-6E5A-FDA5-4339-623E63BBEA85}"/>
              </a:ext>
            </a:extLst>
          </p:cNvPr>
          <p:cNvSpPr>
            <a:spLocks noGrp="1"/>
          </p:cNvSpPr>
          <p:nvPr>
            <p:ph type="body" sz="quarter" idx="44" hasCustomPrompt="1"/>
          </p:nvPr>
        </p:nvSpPr>
        <p:spPr>
          <a:xfrm>
            <a:off x="4462993" y="2286001"/>
            <a:ext cx="2359047" cy="2877711"/>
          </a:xfrm>
          <a:prstGeom prst="rect">
            <a:avLst/>
          </a:prstGeom>
        </p:spPr>
        <p:txBody>
          <a:bodyPr wrap="square" lIns="0" tIns="0" rIns="0" bIns="0">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a:t>
            </a:r>
          </a:p>
          <a:p>
            <a:pPr lvl="0"/>
            <a:r>
              <a:rPr lang="en-US"/>
              <a:t>I didn't know I had any talent. I believe talent is just a pursued interest. Anybody can do what I do. Just go back and put one little more happy tree in there. Everybody's different. </a:t>
            </a:r>
          </a:p>
          <a:p>
            <a:pPr lvl="0"/>
            <a:r>
              <a:rPr lang="en-US"/>
              <a:t>Trees are different. Let them all be individuals. We'll put some happy little leaves here and there. </a:t>
            </a:r>
          </a:p>
          <a:p>
            <a:pPr lvl="0"/>
            <a:r>
              <a:rPr lang="en-US"/>
              <a:t>These things happen automatically. All you have to do is just let them happen. </a:t>
            </a:r>
          </a:p>
        </p:txBody>
      </p:sp>
      <p:sp>
        <p:nvSpPr>
          <p:cNvPr id="11" name="Text Placeholder 7">
            <a:extLst>
              <a:ext uri="{FF2B5EF4-FFF2-40B4-BE49-F238E27FC236}">
                <a16:creationId xmlns:a16="http://schemas.microsoft.com/office/drawing/2014/main" id="{120C5509-18C5-B643-6F73-D7BB4E50F372}"/>
              </a:ext>
            </a:extLst>
          </p:cNvPr>
          <p:cNvSpPr>
            <a:spLocks noGrp="1"/>
          </p:cNvSpPr>
          <p:nvPr>
            <p:ph type="body" sz="quarter" idx="45" hasCustomPrompt="1"/>
          </p:nvPr>
        </p:nvSpPr>
        <p:spPr>
          <a:xfrm>
            <a:off x="4462993" y="1796880"/>
            <a:ext cx="2359047"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2 subtitle</a:t>
            </a:r>
          </a:p>
        </p:txBody>
      </p:sp>
      <p:sp>
        <p:nvSpPr>
          <p:cNvPr id="12" name="Text Placeholder 7">
            <a:extLst>
              <a:ext uri="{FF2B5EF4-FFF2-40B4-BE49-F238E27FC236}">
                <a16:creationId xmlns:a16="http://schemas.microsoft.com/office/drawing/2014/main" id="{FB88D01E-8733-67A0-0494-E50642234E7D}"/>
              </a:ext>
            </a:extLst>
          </p:cNvPr>
          <p:cNvSpPr>
            <a:spLocks noGrp="1"/>
          </p:cNvSpPr>
          <p:nvPr>
            <p:ph type="body" sz="quarter" idx="46" hasCustomPrompt="1"/>
          </p:nvPr>
        </p:nvSpPr>
        <p:spPr>
          <a:xfrm>
            <a:off x="7935658" y="2286001"/>
            <a:ext cx="2359047" cy="2749471"/>
          </a:xfrm>
          <a:prstGeom prst="rect">
            <a:avLst/>
          </a:prstGeom>
        </p:spPr>
        <p:txBody>
          <a:bodyPr wrap="square" lIns="0" tIns="0" rIns="0" bIns="0">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t>
            </a:r>
          </a:p>
          <a:p>
            <a:pPr lvl="0"/>
            <a:r>
              <a:rPr lang="en-US"/>
              <a:t>Anybody can do what I do. Just go back and put one little more happy tree in there. </a:t>
            </a:r>
          </a:p>
          <a:p>
            <a:pPr lvl="0"/>
            <a:r>
              <a:rPr lang="en-US"/>
              <a:t>Everybody's different. Trees are different. Let them all be individuals. We'll put some happy little leaves here and there. These things happen automatically. All you have to do is just let them happen. </a:t>
            </a:r>
          </a:p>
        </p:txBody>
      </p:sp>
      <p:sp>
        <p:nvSpPr>
          <p:cNvPr id="13" name="Text Placeholder 7">
            <a:extLst>
              <a:ext uri="{FF2B5EF4-FFF2-40B4-BE49-F238E27FC236}">
                <a16:creationId xmlns:a16="http://schemas.microsoft.com/office/drawing/2014/main" id="{A0E8F4F3-770B-F893-BC87-DFB8C50EF090}"/>
              </a:ext>
            </a:extLst>
          </p:cNvPr>
          <p:cNvSpPr>
            <a:spLocks noGrp="1"/>
          </p:cNvSpPr>
          <p:nvPr>
            <p:ph type="body" sz="quarter" idx="47" hasCustomPrompt="1"/>
          </p:nvPr>
        </p:nvSpPr>
        <p:spPr>
          <a:xfrm>
            <a:off x="7935658" y="1796880"/>
            <a:ext cx="2359047"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3 subtitle</a:t>
            </a:r>
          </a:p>
        </p:txBody>
      </p:sp>
    </p:spTree>
    <p:extLst>
      <p:ext uri="{BB962C8B-B14F-4D97-AF65-F5344CB8AC3E}">
        <p14:creationId xmlns:p14="http://schemas.microsoft.com/office/powerpoint/2010/main" val="857073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 Light Mode">
    <p:spTree>
      <p:nvGrpSpPr>
        <p:cNvPr id="1" name=""/>
        <p:cNvGrpSpPr/>
        <p:nvPr/>
      </p:nvGrpSpPr>
      <p:grpSpPr>
        <a:xfrm>
          <a:off x="0" y="0"/>
          <a:ext cx="0" cy="0"/>
          <a:chOff x="0" y="0"/>
          <a:chExt cx="0" cy="0"/>
        </a:xfrm>
      </p:grpSpPr>
      <p:sp>
        <p:nvSpPr>
          <p:cNvPr id="38" name="Content Placeholder 37">
            <a:extLst>
              <a:ext uri="{FF2B5EF4-FFF2-40B4-BE49-F238E27FC236}">
                <a16:creationId xmlns:a16="http://schemas.microsoft.com/office/drawing/2014/main" id="{A4A247D6-8B95-AC56-30A0-D1281203C3F0}"/>
              </a:ext>
            </a:extLst>
          </p:cNvPr>
          <p:cNvSpPr>
            <a:spLocks noGrp="1"/>
          </p:cNvSpPr>
          <p:nvPr>
            <p:ph sz="quarter" idx="14" hasCustomPrompt="1"/>
          </p:nvPr>
        </p:nvSpPr>
        <p:spPr>
          <a:xfrm>
            <a:off x="1002162" y="221506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01</a:t>
            </a:r>
          </a:p>
        </p:txBody>
      </p:sp>
      <p:sp>
        <p:nvSpPr>
          <p:cNvPr id="40" name="Text Placeholder 39">
            <a:extLst>
              <a:ext uri="{FF2B5EF4-FFF2-40B4-BE49-F238E27FC236}">
                <a16:creationId xmlns:a16="http://schemas.microsoft.com/office/drawing/2014/main" id="{2235C18A-9C61-9184-6628-416A19614C96}"/>
              </a:ext>
            </a:extLst>
          </p:cNvPr>
          <p:cNvSpPr>
            <a:spLocks noGrp="1"/>
          </p:cNvSpPr>
          <p:nvPr>
            <p:ph type="body" sz="quarter" idx="15" hasCustomPrompt="1"/>
          </p:nvPr>
        </p:nvSpPr>
        <p:spPr>
          <a:xfrm>
            <a:off x="1439863" y="221138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41" name="Content Placeholder 37">
            <a:extLst>
              <a:ext uri="{FF2B5EF4-FFF2-40B4-BE49-F238E27FC236}">
                <a16:creationId xmlns:a16="http://schemas.microsoft.com/office/drawing/2014/main" id="{61D2745E-29AD-1685-24AC-2B5A321B5641}"/>
              </a:ext>
            </a:extLst>
          </p:cNvPr>
          <p:cNvSpPr>
            <a:spLocks noGrp="1"/>
          </p:cNvSpPr>
          <p:nvPr>
            <p:ph sz="quarter" idx="16" hasCustomPrompt="1"/>
          </p:nvPr>
        </p:nvSpPr>
        <p:spPr>
          <a:xfrm>
            <a:off x="1002162" y="309517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02</a:t>
            </a:r>
          </a:p>
        </p:txBody>
      </p:sp>
      <p:sp>
        <p:nvSpPr>
          <p:cNvPr id="42" name="Text Placeholder 39">
            <a:extLst>
              <a:ext uri="{FF2B5EF4-FFF2-40B4-BE49-F238E27FC236}">
                <a16:creationId xmlns:a16="http://schemas.microsoft.com/office/drawing/2014/main" id="{B9236FD3-74E6-FA92-8ACB-293117DE87FF}"/>
              </a:ext>
            </a:extLst>
          </p:cNvPr>
          <p:cNvSpPr>
            <a:spLocks noGrp="1"/>
          </p:cNvSpPr>
          <p:nvPr>
            <p:ph type="body" sz="quarter" idx="17" hasCustomPrompt="1"/>
          </p:nvPr>
        </p:nvSpPr>
        <p:spPr>
          <a:xfrm>
            <a:off x="1439863" y="309149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43" name="Content Placeholder 37">
            <a:extLst>
              <a:ext uri="{FF2B5EF4-FFF2-40B4-BE49-F238E27FC236}">
                <a16:creationId xmlns:a16="http://schemas.microsoft.com/office/drawing/2014/main" id="{D1B8AFCF-F32E-3265-746D-99595FB5256A}"/>
              </a:ext>
            </a:extLst>
          </p:cNvPr>
          <p:cNvSpPr>
            <a:spLocks noGrp="1"/>
          </p:cNvSpPr>
          <p:nvPr>
            <p:ph sz="quarter" idx="18" hasCustomPrompt="1"/>
          </p:nvPr>
        </p:nvSpPr>
        <p:spPr>
          <a:xfrm>
            <a:off x="1002162" y="400957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03</a:t>
            </a:r>
          </a:p>
        </p:txBody>
      </p:sp>
      <p:sp>
        <p:nvSpPr>
          <p:cNvPr id="44" name="Text Placeholder 39">
            <a:extLst>
              <a:ext uri="{FF2B5EF4-FFF2-40B4-BE49-F238E27FC236}">
                <a16:creationId xmlns:a16="http://schemas.microsoft.com/office/drawing/2014/main" id="{69E848CA-D027-79B5-BFB8-61A0BCC51DB1}"/>
              </a:ext>
            </a:extLst>
          </p:cNvPr>
          <p:cNvSpPr>
            <a:spLocks noGrp="1"/>
          </p:cNvSpPr>
          <p:nvPr>
            <p:ph type="body" sz="quarter" idx="19" hasCustomPrompt="1"/>
          </p:nvPr>
        </p:nvSpPr>
        <p:spPr>
          <a:xfrm>
            <a:off x="1439863" y="400589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45" name="Content Placeholder 37">
            <a:extLst>
              <a:ext uri="{FF2B5EF4-FFF2-40B4-BE49-F238E27FC236}">
                <a16:creationId xmlns:a16="http://schemas.microsoft.com/office/drawing/2014/main" id="{3B8878F1-A5B2-9597-B338-EBD4731E7AC9}"/>
              </a:ext>
            </a:extLst>
          </p:cNvPr>
          <p:cNvSpPr>
            <a:spLocks noGrp="1"/>
          </p:cNvSpPr>
          <p:nvPr>
            <p:ph sz="quarter" idx="20" hasCustomPrompt="1"/>
          </p:nvPr>
        </p:nvSpPr>
        <p:spPr>
          <a:xfrm>
            <a:off x="1002162" y="492397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04</a:t>
            </a:r>
          </a:p>
        </p:txBody>
      </p:sp>
      <p:sp>
        <p:nvSpPr>
          <p:cNvPr id="46" name="Text Placeholder 39">
            <a:extLst>
              <a:ext uri="{FF2B5EF4-FFF2-40B4-BE49-F238E27FC236}">
                <a16:creationId xmlns:a16="http://schemas.microsoft.com/office/drawing/2014/main" id="{A95F4084-32FD-2B46-00FC-06FD386962F4}"/>
              </a:ext>
            </a:extLst>
          </p:cNvPr>
          <p:cNvSpPr>
            <a:spLocks noGrp="1"/>
          </p:cNvSpPr>
          <p:nvPr>
            <p:ph type="body" sz="quarter" idx="21" hasCustomPrompt="1"/>
          </p:nvPr>
        </p:nvSpPr>
        <p:spPr>
          <a:xfrm>
            <a:off x="1439863" y="492029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47" name="Content Placeholder 37">
            <a:extLst>
              <a:ext uri="{FF2B5EF4-FFF2-40B4-BE49-F238E27FC236}">
                <a16:creationId xmlns:a16="http://schemas.microsoft.com/office/drawing/2014/main" id="{E0E86D6E-4760-A28A-6F5F-E70BD92550AC}"/>
              </a:ext>
            </a:extLst>
          </p:cNvPr>
          <p:cNvSpPr>
            <a:spLocks noGrp="1"/>
          </p:cNvSpPr>
          <p:nvPr>
            <p:ph sz="quarter" idx="22" hasCustomPrompt="1"/>
          </p:nvPr>
        </p:nvSpPr>
        <p:spPr>
          <a:xfrm>
            <a:off x="4471167" y="221506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05</a:t>
            </a:r>
          </a:p>
        </p:txBody>
      </p:sp>
      <p:sp>
        <p:nvSpPr>
          <p:cNvPr id="48" name="Text Placeholder 39">
            <a:extLst>
              <a:ext uri="{FF2B5EF4-FFF2-40B4-BE49-F238E27FC236}">
                <a16:creationId xmlns:a16="http://schemas.microsoft.com/office/drawing/2014/main" id="{C480A284-F3B0-3064-3A29-A2269B233810}"/>
              </a:ext>
            </a:extLst>
          </p:cNvPr>
          <p:cNvSpPr>
            <a:spLocks noGrp="1"/>
          </p:cNvSpPr>
          <p:nvPr>
            <p:ph type="body" sz="quarter" idx="23" hasCustomPrompt="1"/>
          </p:nvPr>
        </p:nvSpPr>
        <p:spPr>
          <a:xfrm>
            <a:off x="4908868" y="221138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49" name="Content Placeholder 37">
            <a:extLst>
              <a:ext uri="{FF2B5EF4-FFF2-40B4-BE49-F238E27FC236}">
                <a16:creationId xmlns:a16="http://schemas.microsoft.com/office/drawing/2014/main" id="{12A4F679-FA25-84C5-8677-21323832C816}"/>
              </a:ext>
            </a:extLst>
          </p:cNvPr>
          <p:cNvSpPr>
            <a:spLocks noGrp="1"/>
          </p:cNvSpPr>
          <p:nvPr>
            <p:ph sz="quarter" idx="24" hasCustomPrompt="1"/>
          </p:nvPr>
        </p:nvSpPr>
        <p:spPr>
          <a:xfrm>
            <a:off x="4471167" y="309517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06</a:t>
            </a:r>
          </a:p>
        </p:txBody>
      </p:sp>
      <p:sp>
        <p:nvSpPr>
          <p:cNvPr id="50" name="Text Placeholder 39">
            <a:extLst>
              <a:ext uri="{FF2B5EF4-FFF2-40B4-BE49-F238E27FC236}">
                <a16:creationId xmlns:a16="http://schemas.microsoft.com/office/drawing/2014/main" id="{7D7261F3-0F5C-56EB-A76A-465D685B2965}"/>
              </a:ext>
            </a:extLst>
          </p:cNvPr>
          <p:cNvSpPr>
            <a:spLocks noGrp="1"/>
          </p:cNvSpPr>
          <p:nvPr>
            <p:ph type="body" sz="quarter" idx="25" hasCustomPrompt="1"/>
          </p:nvPr>
        </p:nvSpPr>
        <p:spPr>
          <a:xfrm>
            <a:off x="4908868" y="309149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51" name="Content Placeholder 37">
            <a:extLst>
              <a:ext uri="{FF2B5EF4-FFF2-40B4-BE49-F238E27FC236}">
                <a16:creationId xmlns:a16="http://schemas.microsoft.com/office/drawing/2014/main" id="{587D4926-A6ED-0017-6BD8-5BF82F7E67AA}"/>
              </a:ext>
            </a:extLst>
          </p:cNvPr>
          <p:cNvSpPr>
            <a:spLocks noGrp="1"/>
          </p:cNvSpPr>
          <p:nvPr>
            <p:ph sz="quarter" idx="26" hasCustomPrompt="1"/>
          </p:nvPr>
        </p:nvSpPr>
        <p:spPr>
          <a:xfrm>
            <a:off x="4471167" y="400957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07</a:t>
            </a:r>
          </a:p>
        </p:txBody>
      </p:sp>
      <p:sp>
        <p:nvSpPr>
          <p:cNvPr id="52" name="Text Placeholder 39">
            <a:extLst>
              <a:ext uri="{FF2B5EF4-FFF2-40B4-BE49-F238E27FC236}">
                <a16:creationId xmlns:a16="http://schemas.microsoft.com/office/drawing/2014/main" id="{3CA005EC-0CE3-61D2-BD54-AF6D8C74F882}"/>
              </a:ext>
            </a:extLst>
          </p:cNvPr>
          <p:cNvSpPr>
            <a:spLocks noGrp="1"/>
          </p:cNvSpPr>
          <p:nvPr>
            <p:ph type="body" sz="quarter" idx="27" hasCustomPrompt="1"/>
          </p:nvPr>
        </p:nvSpPr>
        <p:spPr>
          <a:xfrm>
            <a:off x="4908868" y="400589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53" name="Content Placeholder 37">
            <a:extLst>
              <a:ext uri="{FF2B5EF4-FFF2-40B4-BE49-F238E27FC236}">
                <a16:creationId xmlns:a16="http://schemas.microsoft.com/office/drawing/2014/main" id="{C1540366-8274-8CF2-52D0-31977D9C7C37}"/>
              </a:ext>
            </a:extLst>
          </p:cNvPr>
          <p:cNvSpPr>
            <a:spLocks noGrp="1"/>
          </p:cNvSpPr>
          <p:nvPr>
            <p:ph sz="quarter" idx="28" hasCustomPrompt="1"/>
          </p:nvPr>
        </p:nvSpPr>
        <p:spPr>
          <a:xfrm>
            <a:off x="4471167" y="492397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08</a:t>
            </a:r>
          </a:p>
        </p:txBody>
      </p:sp>
      <p:sp>
        <p:nvSpPr>
          <p:cNvPr id="54" name="Text Placeholder 39">
            <a:extLst>
              <a:ext uri="{FF2B5EF4-FFF2-40B4-BE49-F238E27FC236}">
                <a16:creationId xmlns:a16="http://schemas.microsoft.com/office/drawing/2014/main" id="{648267DE-8817-1F30-D298-8C23720934A2}"/>
              </a:ext>
            </a:extLst>
          </p:cNvPr>
          <p:cNvSpPr>
            <a:spLocks noGrp="1"/>
          </p:cNvSpPr>
          <p:nvPr>
            <p:ph type="body" sz="quarter" idx="29" hasCustomPrompt="1"/>
          </p:nvPr>
        </p:nvSpPr>
        <p:spPr>
          <a:xfrm>
            <a:off x="4908868" y="492029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55" name="Content Placeholder 37">
            <a:extLst>
              <a:ext uri="{FF2B5EF4-FFF2-40B4-BE49-F238E27FC236}">
                <a16:creationId xmlns:a16="http://schemas.microsoft.com/office/drawing/2014/main" id="{79E149A1-DCE4-B26F-E5BE-D47583F04FF5}"/>
              </a:ext>
            </a:extLst>
          </p:cNvPr>
          <p:cNvSpPr>
            <a:spLocks noGrp="1"/>
          </p:cNvSpPr>
          <p:nvPr>
            <p:ph sz="quarter" idx="30" hasCustomPrompt="1"/>
          </p:nvPr>
        </p:nvSpPr>
        <p:spPr>
          <a:xfrm>
            <a:off x="7940172" y="221506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09</a:t>
            </a:r>
          </a:p>
        </p:txBody>
      </p:sp>
      <p:sp>
        <p:nvSpPr>
          <p:cNvPr id="56" name="Text Placeholder 39">
            <a:extLst>
              <a:ext uri="{FF2B5EF4-FFF2-40B4-BE49-F238E27FC236}">
                <a16:creationId xmlns:a16="http://schemas.microsoft.com/office/drawing/2014/main" id="{D377CED7-CA45-DB79-904B-BBF1D52A94CC}"/>
              </a:ext>
            </a:extLst>
          </p:cNvPr>
          <p:cNvSpPr>
            <a:spLocks noGrp="1"/>
          </p:cNvSpPr>
          <p:nvPr>
            <p:ph type="body" sz="quarter" idx="31" hasCustomPrompt="1"/>
          </p:nvPr>
        </p:nvSpPr>
        <p:spPr>
          <a:xfrm>
            <a:off x="8377873" y="221138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57" name="Content Placeholder 37">
            <a:extLst>
              <a:ext uri="{FF2B5EF4-FFF2-40B4-BE49-F238E27FC236}">
                <a16:creationId xmlns:a16="http://schemas.microsoft.com/office/drawing/2014/main" id="{C1FDC86A-F8B9-D50D-E3CE-68EB6B4A734F}"/>
              </a:ext>
            </a:extLst>
          </p:cNvPr>
          <p:cNvSpPr>
            <a:spLocks noGrp="1"/>
          </p:cNvSpPr>
          <p:nvPr>
            <p:ph sz="quarter" idx="32" hasCustomPrompt="1"/>
          </p:nvPr>
        </p:nvSpPr>
        <p:spPr>
          <a:xfrm>
            <a:off x="7940172" y="309517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10</a:t>
            </a:r>
          </a:p>
        </p:txBody>
      </p:sp>
      <p:sp>
        <p:nvSpPr>
          <p:cNvPr id="58" name="Text Placeholder 39">
            <a:extLst>
              <a:ext uri="{FF2B5EF4-FFF2-40B4-BE49-F238E27FC236}">
                <a16:creationId xmlns:a16="http://schemas.microsoft.com/office/drawing/2014/main" id="{EC6ABADF-0C6C-7F0A-00FF-050387F05AA1}"/>
              </a:ext>
            </a:extLst>
          </p:cNvPr>
          <p:cNvSpPr>
            <a:spLocks noGrp="1"/>
          </p:cNvSpPr>
          <p:nvPr>
            <p:ph type="body" sz="quarter" idx="33" hasCustomPrompt="1"/>
          </p:nvPr>
        </p:nvSpPr>
        <p:spPr>
          <a:xfrm>
            <a:off x="8377873" y="309149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59" name="Content Placeholder 37">
            <a:extLst>
              <a:ext uri="{FF2B5EF4-FFF2-40B4-BE49-F238E27FC236}">
                <a16:creationId xmlns:a16="http://schemas.microsoft.com/office/drawing/2014/main" id="{EE93FCFE-8F1E-B80C-C544-E81BC5607B35}"/>
              </a:ext>
            </a:extLst>
          </p:cNvPr>
          <p:cNvSpPr>
            <a:spLocks noGrp="1"/>
          </p:cNvSpPr>
          <p:nvPr>
            <p:ph sz="quarter" idx="34" hasCustomPrompt="1"/>
          </p:nvPr>
        </p:nvSpPr>
        <p:spPr>
          <a:xfrm>
            <a:off x="7940172" y="400957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11</a:t>
            </a:r>
          </a:p>
        </p:txBody>
      </p:sp>
      <p:sp>
        <p:nvSpPr>
          <p:cNvPr id="60" name="Text Placeholder 39">
            <a:extLst>
              <a:ext uri="{FF2B5EF4-FFF2-40B4-BE49-F238E27FC236}">
                <a16:creationId xmlns:a16="http://schemas.microsoft.com/office/drawing/2014/main" id="{79D6B5E7-CCA2-CAC3-B16F-EB3CBED04DE6}"/>
              </a:ext>
            </a:extLst>
          </p:cNvPr>
          <p:cNvSpPr>
            <a:spLocks noGrp="1"/>
          </p:cNvSpPr>
          <p:nvPr>
            <p:ph type="body" sz="quarter" idx="35" hasCustomPrompt="1"/>
          </p:nvPr>
        </p:nvSpPr>
        <p:spPr>
          <a:xfrm>
            <a:off x="8377873" y="400589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61" name="Content Placeholder 37">
            <a:extLst>
              <a:ext uri="{FF2B5EF4-FFF2-40B4-BE49-F238E27FC236}">
                <a16:creationId xmlns:a16="http://schemas.microsoft.com/office/drawing/2014/main" id="{B4256C87-BC8D-CF51-8D9F-D276588BE88A}"/>
              </a:ext>
            </a:extLst>
          </p:cNvPr>
          <p:cNvSpPr>
            <a:spLocks noGrp="1"/>
          </p:cNvSpPr>
          <p:nvPr>
            <p:ph sz="quarter" idx="36" hasCustomPrompt="1"/>
          </p:nvPr>
        </p:nvSpPr>
        <p:spPr>
          <a:xfrm>
            <a:off x="7940172" y="4923973"/>
            <a:ext cx="304800" cy="331787"/>
          </a:xfrm>
          <a:prstGeom prst="rect">
            <a:avLst/>
          </a:prstGeom>
        </p:spPr>
        <p:txBody>
          <a:bodyPr lIns="0" tIns="0" rIns="0" bIns="0" anchor="b">
            <a:noAutofit/>
          </a:bodyPr>
          <a:lstStyle>
            <a:lvl1pPr marL="0" indent="0" algn="l" defTabSz="914400" rtl="0" eaLnBrk="1" latinLnBrk="0" hangingPunct="1">
              <a:buNone/>
              <a:defRPr lang="en-US" sz="1600" b="1" kern="1200" dirty="0">
                <a:solidFill>
                  <a:srgbClr val="6BAC10"/>
                </a:solidFill>
                <a:latin typeface="Segoe UI Variable Text" pitchFamily="2" charset="0"/>
                <a:ea typeface="+mn-ea"/>
                <a:cs typeface="Segoe UI Variable Text" pitchFamily="2" charset="0"/>
              </a:defRPr>
            </a:lvl1pPr>
          </a:lstStyle>
          <a:p>
            <a:pPr lvl="0"/>
            <a:r>
              <a:rPr lang="en-US"/>
              <a:t>12</a:t>
            </a:r>
          </a:p>
        </p:txBody>
      </p:sp>
      <p:sp>
        <p:nvSpPr>
          <p:cNvPr id="62" name="Text Placeholder 39">
            <a:extLst>
              <a:ext uri="{FF2B5EF4-FFF2-40B4-BE49-F238E27FC236}">
                <a16:creationId xmlns:a16="http://schemas.microsoft.com/office/drawing/2014/main" id="{D4AB9051-EC63-9AB5-9445-774A35FC482C}"/>
              </a:ext>
            </a:extLst>
          </p:cNvPr>
          <p:cNvSpPr>
            <a:spLocks noGrp="1"/>
          </p:cNvSpPr>
          <p:nvPr>
            <p:ph type="body" sz="quarter" idx="37" hasCustomPrompt="1"/>
          </p:nvPr>
        </p:nvSpPr>
        <p:spPr>
          <a:xfrm>
            <a:off x="8377873" y="4920298"/>
            <a:ext cx="2370137" cy="331787"/>
          </a:xfrm>
          <a:prstGeom prst="rect">
            <a:avLst/>
          </a:prstGeom>
          <a:noFill/>
        </p:spPr>
        <p:txBody>
          <a:bodyPr wrap="square" lIns="0" tIns="0" rIns="0" bIns="0" rtlCol="0" anchor="b">
            <a:noAutofit/>
          </a:bodyPr>
          <a:lstStyle>
            <a:lvl1pPr marL="0" indent="0">
              <a:buNone/>
              <a:defRPr lang="en-US" sz="1600" dirty="0" smtClean="0">
                <a:solidFill>
                  <a:schemeClr val="tx1">
                    <a:lumMod val="95000"/>
                    <a:lumOff val="5000"/>
                  </a:schemeClr>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5" name="Vertical Text Placeholder 6">
            <a:extLst>
              <a:ext uri="{FF2B5EF4-FFF2-40B4-BE49-F238E27FC236}">
                <a16:creationId xmlns:a16="http://schemas.microsoft.com/office/drawing/2014/main" id="{EB6FAA23-96E7-70E5-BA3D-8BC380DD3149}"/>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6" name="Vertical Text Placeholder 6">
            <a:extLst>
              <a:ext uri="{FF2B5EF4-FFF2-40B4-BE49-F238E27FC236}">
                <a16:creationId xmlns:a16="http://schemas.microsoft.com/office/drawing/2014/main" id="{93803A20-8095-358E-34AD-B24DBD557EF4}"/>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3" name="Title 13">
            <a:extLst>
              <a:ext uri="{FF2B5EF4-FFF2-40B4-BE49-F238E27FC236}">
                <a16:creationId xmlns:a16="http://schemas.microsoft.com/office/drawing/2014/main" id="{FB191471-0CE3-2177-638E-F294A68C846F}"/>
              </a:ext>
            </a:extLst>
          </p:cNvPr>
          <p:cNvSpPr>
            <a:spLocks noGrp="1"/>
          </p:cNvSpPr>
          <p:nvPr>
            <p:ph type="title" hasCustomPrompt="1"/>
          </p:nvPr>
        </p:nvSpPr>
        <p:spPr>
          <a:xfrm>
            <a:off x="990600" y="644282"/>
            <a:ext cx="10515600" cy="615553"/>
          </a:xfrm>
          <a:prstGeom prst="rect">
            <a:avLst/>
          </a:prstGeom>
        </p:spPr>
        <p:txBody>
          <a:bodyPr/>
          <a:lstStyle>
            <a:lvl1pPr>
              <a:defRPr b="1" i="0">
                <a:latin typeface="Segoe UI Variable Display Semibold" pitchFamily="2" charset="0"/>
                <a:cs typeface="Segoe UI Variable Display Semibold" pitchFamily="2" charset="0"/>
              </a:defRPr>
            </a:lvl1pPr>
          </a:lstStyle>
          <a:p>
            <a:r>
              <a:rPr lang="en-US"/>
              <a:t>Agenda</a:t>
            </a:r>
          </a:p>
        </p:txBody>
      </p:sp>
    </p:spTree>
    <p:extLst>
      <p:ext uri="{BB962C8B-B14F-4D97-AF65-F5344CB8AC3E}">
        <p14:creationId xmlns:p14="http://schemas.microsoft.com/office/powerpoint/2010/main" val="21734174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Column - Light Mode">
    <p:spTree>
      <p:nvGrpSpPr>
        <p:cNvPr id="1" name=""/>
        <p:cNvGrpSpPr/>
        <p:nvPr/>
      </p:nvGrpSpPr>
      <p:grpSpPr>
        <a:xfrm>
          <a:off x="0" y="0"/>
          <a:ext cx="0" cy="0"/>
          <a:chOff x="0" y="0"/>
          <a:chExt cx="0" cy="0"/>
        </a:xfrm>
      </p:grpSpPr>
      <p:sp>
        <p:nvSpPr>
          <p:cNvPr id="23" name="Vertical Text Placeholder 6">
            <a:extLst>
              <a:ext uri="{FF2B5EF4-FFF2-40B4-BE49-F238E27FC236}">
                <a16:creationId xmlns:a16="http://schemas.microsoft.com/office/drawing/2014/main" id="{6B99ADCE-BA94-0C00-0532-F0A93F89AD42}"/>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24" name="Vertical Text Placeholder 6">
            <a:extLst>
              <a:ext uri="{FF2B5EF4-FFF2-40B4-BE49-F238E27FC236}">
                <a16:creationId xmlns:a16="http://schemas.microsoft.com/office/drawing/2014/main" id="{A6EE1D3F-6AC5-8372-9658-262F3B980637}"/>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18" name="Text Placeholder 7">
            <a:extLst>
              <a:ext uri="{FF2B5EF4-FFF2-40B4-BE49-F238E27FC236}">
                <a16:creationId xmlns:a16="http://schemas.microsoft.com/office/drawing/2014/main" id="{9FD2FC55-1139-9524-D037-21D180B7C894}"/>
              </a:ext>
            </a:extLst>
          </p:cNvPr>
          <p:cNvSpPr>
            <a:spLocks noGrp="1"/>
          </p:cNvSpPr>
          <p:nvPr>
            <p:ph type="body" sz="quarter" idx="42" hasCustomPrompt="1"/>
          </p:nvPr>
        </p:nvSpPr>
        <p:spPr>
          <a:xfrm>
            <a:off x="990328" y="2286001"/>
            <a:ext cx="2351585" cy="2160591"/>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19" name="Text Placeholder 7">
            <a:extLst>
              <a:ext uri="{FF2B5EF4-FFF2-40B4-BE49-F238E27FC236}">
                <a16:creationId xmlns:a16="http://schemas.microsoft.com/office/drawing/2014/main" id="{8DBEB57F-C895-C1AB-9485-366202E77075}"/>
              </a:ext>
            </a:extLst>
          </p:cNvPr>
          <p:cNvSpPr>
            <a:spLocks noGrp="1"/>
          </p:cNvSpPr>
          <p:nvPr>
            <p:ph type="body" sz="quarter" idx="43" hasCustomPrompt="1"/>
          </p:nvPr>
        </p:nvSpPr>
        <p:spPr>
          <a:xfrm>
            <a:off x="990329" y="1796880"/>
            <a:ext cx="1896710"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20" name="Title 13">
            <a:extLst>
              <a:ext uri="{FF2B5EF4-FFF2-40B4-BE49-F238E27FC236}">
                <a16:creationId xmlns:a16="http://schemas.microsoft.com/office/drawing/2014/main" id="{2941A284-D175-A605-583F-146799C0611B}"/>
              </a:ext>
            </a:extLst>
          </p:cNvPr>
          <p:cNvSpPr>
            <a:spLocks noGrp="1"/>
          </p:cNvSpPr>
          <p:nvPr>
            <p:ph type="title" hasCustomPrompt="1"/>
          </p:nvPr>
        </p:nvSpPr>
        <p:spPr>
          <a:xfrm>
            <a:off x="990600" y="644282"/>
            <a:ext cx="10515600" cy="615553"/>
          </a:xfrm>
          <a:prstGeom prst="rect">
            <a:avLst/>
          </a:prstGeom>
        </p:spPr>
        <p:txBody>
          <a:bodyPr/>
          <a:lstStyle/>
          <a:p>
            <a:r>
              <a:rPr lang="en-US"/>
              <a:t>4 column slide</a:t>
            </a:r>
          </a:p>
        </p:txBody>
      </p:sp>
      <p:sp>
        <p:nvSpPr>
          <p:cNvPr id="29" name="Text Placeholder 7">
            <a:extLst>
              <a:ext uri="{FF2B5EF4-FFF2-40B4-BE49-F238E27FC236}">
                <a16:creationId xmlns:a16="http://schemas.microsoft.com/office/drawing/2014/main" id="{955A5E29-BFFF-77E2-A58E-5B998B94E555}"/>
              </a:ext>
            </a:extLst>
          </p:cNvPr>
          <p:cNvSpPr>
            <a:spLocks noGrp="1"/>
          </p:cNvSpPr>
          <p:nvPr>
            <p:ph type="body" sz="quarter" idx="44" hasCustomPrompt="1"/>
          </p:nvPr>
        </p:nvSpPr>
        <p:spPr>
          <a:xfrm>
            <a:off x="3745622" y="2286000"/>
            <a:ext cx="2351585" cy="2160591"/>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30" name="Text Placeholder 7">
            <a:extLst>
              <a:ext uri="{FF2B5EF4-FFF2-40B4-BE49-F238E27FC236}">
                <a16:creationId xmlns:a16="http://schemas.microsoft.com/office/drawing/2014/main" id="{1A274127-4443-297E-9491-E9D7F516B11A}"/>
              </a:ext>
            </a:extLst>
          </p:cNvPr>
          <p:cNvSpPr>
            <a:spLocks noGrp="1"/>
          </p:cNvSpPr>
          <p:nvPr>
            <p:ph type="body" sz="quarter" idx="45" hasCustomPrompt="1"/>
          </p:nvPr>
        </p:nvSpPr>
        <p:spPr>
          <a:xfrm>
            <a:off x="3745622" y="1796880"/>
            <a:ext cx="1896710"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2 subtitle</a:t>
            </a:r>
          </a:p>
        </p:txBody>
      </p:sp>
      <p:sp>
        <p:nvSpPr>
          <p:cNvPr id="31" name="Text Placeholder 7">
            <a:extLst>
              <a:ext uri="{FF2B5EF4-FFF2-40B4-BE49-F238E27FC236}">
                <a16:creationId xmlns:a16="http://schemas.microsoft.com/office/drawing/2014/main" id="{BA39ABA8-908C-FC26-F3E4-FA6D27A54265}"/>
              </a:ext>
            </a:extLst>
          </p:cNvPr>
          <p:cNvSpPr>
            <a:spLocks noGrp="1"/>
          </p:cNvSpPr>
          <p:nvPr>
            <p:ph type="body" sz="quarter" idx="46" hasCustomPrompt="1"/>
          </p:nvPr>
        </p:nvSpPr>
        <p:spPr>
          <a:xfrm>
            <a:off x="6487003" y="2286001"/>
            <a:ext cx="2363083" cy="2160591"/>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32" name="Text Placeholder 7">
            <a:extLst>
              <a:ext uri="{FF2B5EF4-FFF2-40B4-BE49-F238E27FC236}">
                <a16:creationId xmlns:a16="http://schemas.microsoft.com/office/drawing/2014/main" id="{AF27102C-CD75-F06D-F7D0-EF78515A4AAA}"/>
              </a:ext>
            </a:extLst>
          </p:cNvPr>
          <p:cNvSpPr>
            <a:spLocks noGrp="1"/>
          </p:cNvSpPr>
          <p:nvPr>
            <p:ph type="body" sz="quarter" idx="47" hasCustomPrompt="1"/>
          </p:nvPr>
        </p:nvSpPr>
        <p:spPr>
          <a:xfrm>
            <a:off x="6487003" y="1796880"/>
            <a:ext cx="1896710"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3 subtitle</a:t>
            </a:r>
          </a:p>
        </p:txBody>
      </p:sp>
      <p:sp>
        <p:nvSpPr>
          <p:cNvPr id="33" name="Text Placeholder 7">
            <a:extLst>
              <a:ext uri="{FF2B5EF4-FFF2-40B4-BE49-F238E27FC236}">
                <a16:creationId xmlns:a16="http://schemas.microsoft.com/office/drawing/2014/main" id="{655D086F-A35A-5C5B-11B2-7E75EFD6D307}"/>
              </a:ext>
            </a:extLst>
          </p:cNvPr>
          <p:cNvSpPr>
            <a:spLocks noGrp="1"/>
          </p:cNvSpPr>
          <p:nvPr>
            <p:ph type="body" sz="quarter" idx="48" hasCustomPrompt="1"/>
          </p:nvPr>
        </p:nvSpPr>
        <p:spPr>
          <a:xfrm>
            <a:off x="9219928" y="2286001"/>
            <a:ext cx="2363083" cy="2160591"/>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34" name="Text Placeholder 7">
            <a:extLst>
              <a:ext uri="{FF2B5EF4-FFF2-40B4-BE49-F238E27FC236}">
                <a16:creationId xmlns:a16="http://schemas.microsoft.com/office/drawing/2014/main" id="{F1356BE0-6FD0-D9D5-5895-650637F075CD}"/>
              </a:ext>
            </a:extLst>
          </p:cNvPr>
          <p:cNvSpPr>
            <a:spLocks noGrp="1"/>
          </p:cNvSpPr>
          <p:nvPr>
            <p:ph type="body" sz="quarter" idx="49" hasCustomPrompt="1"/>
          </p:nvPr>
        </p:nvSpPr>
        <p:spPr>
          <a:xfrm>
            <a:off x="9219929" y="1796880"/>
            <a:ext cx="1896710"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4 subtitle</a:t>
            </a:r>
          </a:p>
        </p:txBody>
      </p:sp>
    </p:spTree>
    <p:extLst>
      <p:ext uri="{BB962C8B-B14F-4D97-AF65-F5344CB8AC3E}">
        <p14:creationId xmlns:p14="http://schemas.microsoft.com/office/powerpoint/2010/main" val="37816251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 Column Bullet - Light Mode">
    <p:spTree>
      <p:nvGrpSpPr>
        <p:cNvPr id="1" name=""/>
        <p:cNvGrpSpPr/>
        <p:nvPr/>
      </p:nvGrpSpPr>
      <p:grpSpPr>
        <a:xfrm>
          <a:off x="0" y="0"/>
          <a:ext cx="0" cy="0"/>
          <a:chOff x="0" y="0"/>
          <a:chExt cx="0" cy="0"/>
        </a:xfrm>
      </p:grpSpPr>
      <p:sp>
        <p:nvSpPr>
          <p:cNvPr id="23" name="Vertical Text Placeholder 6">
            <a:extLst>
              <a:ext uri="{FF2B5EF4-FFF2-40B4-BE49-F238E27FC236}">
                <a16:creationId xmlns:a16="http://schemas.microsoft.com/office/drawing/2014/main" id="{6B99ADCE-BA94-0C00-0532-F0A93F89AD42}"/>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24" name="Vertical Text Placeholder 6">
            <a:extLst>
              <a:ext uri="{FF2B5EF4-FFF2-40B4-BE49-F238E27FC236}">
                <a16:creationId xmlns:a16="http://schemas.microsoft.com/office/drawing/2014/main" id="{A6EE1D3F-6AC5-8372-9658-262F3B980637}"/>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18" name="Text Placeholder 7">
            <a:extLst>
              <a:ext uri="{FF2B5EF4-FFF2-40B4-BE49-F238E27FC236}">
                <a16:creationId xmlns:a16="http://schemas.microsoft.com/office/drawing/2014/main" id="{9FD2FC55-1139-9524-D037-21D180B7C894}"/>
              </a:ext>
            </a:extLst>
          </p:cNvPr>
          <p:cNvSpPr>
            <a:spLocks noGrp="1"/>
          </p:cNvSpPr>
          <p:nvPr>
            <p:ph type="body" sz="quarter" idx="42" hasCustomPrompt="1"/>
          </p:nvPr>
        </p:nvSpPr>
        <p:spPr>
          <a:xfrm>
            <a:off x="990328" y="2286001"/>
            <a:ext cx="2373357" cy="2341154"/>
          </a:xfrm>
          <a:prstGeom prst="rect">
            <a:avLst/>
          </a:prstGeom>
        </p:spPr>
        <p:txBody>
          <a:bodyPr wrap="square" lIns="0" tIns="0" rIns="0" bIns="0">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a:t>
            </a:r>
          </a:p>
          <a:p>
            <a:pPr lvl="0"/>
            <a:r>
              <a:rPr lang="en-US"/>
              <a:t>I didn't know I had any talent. </a:t>
            </a:r>
          </a:p>
          <a:p>
            <a:pPr lvl="0"/>
            <a:r>
              <a:rPr lang="en-US"/>
              <a:t>I believe talent is just a pursued interest. Anybody can do what I do. </a:t>
            </a:r>
          </a:p>
          <a:p>
            <a:pPr lvl="0"/>
            <a:r>
              <a:rPr lang="en-US"/>
              <a:t>Just go back and put one little more happy tree in there. Everybody's different. </a:t>
            </a:r>
          </a:p>
          <a:p>
            <a:pPr lvl="0"/>
            <a:r>
              <a:rPr lang="en-US"/>
              <a:t>Trees are different. Let them all be individuals. </a:t>
            </a:r>
          </a:p>
        </p:txBody>
      </p:sp>
      <p:sp>
        <p:nvSpPr>
          <p:cNvPr id="19" name="Text Placeholder 7">
            <a:extLst>
              <a:ext uri="{FF2B5EF4-FFF2-40B4-BE49-F238E27FC236}">
                <a16:creationId xmlns:a16="http://schemas.microsoft.com/office/drawing/2014/main" id="{8DBEB57F-C895-C1AB-9485-366202E77075}"/>
              </a:ext>
            </a:extLst>
          </p:cNvPr>
          <p:cNvSpPr>
            <a:spLocks noGrp="1"/>
          </p:cNvSpPr>
          <p:nvPr>
            <p:ph type="body" sz="quarter" idx="43" hasCustomPrompt="1"/>
          </p:nvPr>
        </p:nvSpPr>
        <p:spPr>
          <a:xfrm>
            <a:off x="990329" y="1796880"/>
            <a:ext cx="1896710"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20" name="Title 13">
            <a:extLst>
              <a:ext uri="{FF2B5EF4-FFF2-40B4-BE49-F238E27FC236}">
                <a16:creationId xmlns:a16="http://schemas.microsoft.com/office/drawing/2014/main" id="{2941A284-D175-A605-583F-146799C0611B}"/>
              </a:ext>
            </a:extLst>
          </p:cNvPr>
          <p:cNvSpPr>
            <a:spLocks noGrp="1"/>
          </p:cNvSpPr>
          <p:nvPr>
            <p:ph type="title" hasCustomPrompt="1"/>
          </p:nvPr>
        </p:nvSpPr>
        <p:spPr>
          <a:xfrm>
            <a:off x="990600" y="644282"/>
            <a:ext cx="10515600" cy="615553"/>
          </a:xfrm>
          <a:prstGeom prst="rect">
            <a:avLst/>
          </a:prstGeom>
        </p:spPr>
        <p:txBody>
          <a:bodyPr/>
          <a:lstStyle/>
          <a:p>
            <a:r>
              <a:rPr lang="en-US"/>
              <a:t>4 column bullet slide</a:t>
            </a:r>
          </a:p>
        </p:txBody>
      </p:sp>
      <p:sp>
        <p:nvSpPr>
          <p:cNvPr id="29" name="Text Placeholder 7">
            <a:extLst>
              <a:ext uri="{FF2B5EF4-FFF2-40B4-BE49-F238E27FC236}">
                <a16:creationId xmlns:a16="http://schemas.microsoft.com/office/drawing/2014/main" id="{955A5E29-BFFF-77E2-A58E-5B998B94E555}"/>
              </a:ext>
            </a:extLst>
          </p:cNvPr>
          <p:cNvSpPr>
            <a:spLocks noGrp="1"/>
          </p:cNvSpPr>
          <p:nvPr>
            <p:ph type="body" sz="quarter" idx="44" hasCustomPrompt="1"/>
          </p:nvPr>
        </p:nvSpPr>
        <p:spPr>
          <a:xfrm>
            <a:off x="3728760" y="2302631"/>
            <a:ext cx="2373356" cy="2341154"/>
          </a:xfrm>
          <a:prstGeom prst="rect">
            <a:avLst/>
          </a:prstGeom>
        </p:spPr>
        <p:txBody>
          <a:bodyPr wrap="square" lIns="0" tIns="0" rIns="0" bIns="0">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a:t>
            </a:r>
          </a:p>
          <a:p>
            <a:pPr lvl="0"/>
            <a:r>
              <a:rPr lang="en-US"/>
              <a:t>I didn't know I had any talent. </a:t>
            </a:r>
          </a:p>
          <a:p>
            <a:pPr lvl="0"/>
            <a:r>
              <a:rPr lang="en-US"/>
              <a:t>I believe talent is just a pursued interest. Anybody can do what I do. </a:t>
            </a:r>
          </a:p>
          <a:p>
            <a:pPr lvl="0"/>
            <a:r>
              <a:rPr lang="en-US"/>
              <a:t>Just go back and put one little more happy tree in there. Everybody's different. </a:t>
            </a:r>
          </a:p>
          <a:p>
            <a:pPr lvl="0"/>
            <a:r>
              <a:rPr lang="en-US"/>
              <a:t>Trees are different. Let them all be individuals. </a:t>
            </a:r>
          </a:p>
        </p:txBody>
      </p:sp>
      <p:sp>
        <p:nvSpPr>
          <p:cNvPr id="30" name="Text Placeholder 7">
            <a:extLst>
              <a:ext uri="{FF2B5EF4-FFF2-40B4-BE49-F238E27FC236}">
                <a16:creationId xmlns:a16="http://schemas.microsoft.com/office/drawing/2014/main" id="{1A274127-4443-297E-9491-E9D7F516B11A}"/>
              </a:ext>
            </a:extLst>
          </p:cNvPr>
          <p:cNvSpPr>
            <a:spLocks noGrp="1"/>
          </p:cNvSpPr>
          <p:nvPr>
            <p:ph type="body" sz="quarter" idx="45" hasCustomPrompt="1"/>
          </p:nvPr>
        </p:nvSpPr>
        <p:spPr>
          <a:xfrm>
            <a:off x="3728760" y="1810116"/>
            <a:ext cx="1896710"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2 subtitle</a:t>
            </a:r>
          </a:p>
        </p:txBody>
      </p:sp>
      <p:sp>
        <p:nvSpPr>
          <p:cNvPr id="31" name="Text Placeholder 7">
            <a:extLst>
              <a:ext uri="{FF2B5EF4-FFF2-40B4-BE49-F238E27FC236}">
                <a16:creationId xmlns:a16="http://schemas.microsoft.com/office/drawing/2014/main" id="{BA39ABA8-908C-FC26-F3E4-FA6D27A54265}"/>
              </a:ext>
            </a:extLst>
          </p:cNvPr>
          <p:cNvSpPr>
            <a:spLocks noGrp="1"/>
          </p:cNvSpPr>
          <p:nvPr>
            <p:ph type="body" sz="quarter" idx="46" hasCustomPrompt="1"/>
          </p:nvPr>
        </p:nvSpPr>
        <p:spPr>
          <a:xfrm>
            <a:off x="6475714" y="2286001"/>
            <a:ext cx="2373968" cy="2341154"/>
          </a:xfrm>
          <a:prstGeom prst="rect">
            <a:avLst/>
          </a:prstGeom>
        </p:spPr>
        <p:txBody>
          <a:bodyPr wrap="square" lIns="0" tIns="0" rIns="0" bIns="0">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a:t>
            </a:r>
          </a:p>
          <a:p>
            <a:pPr lvl="0"/>
            <a:r>
              <a:rPr lang="en-US"/>
              <a:t>I didn't know I had any talent. </a:t>
            </a:r>
          </a:p>
          <a:p>
            <a:pPr lvl="0"/>
            <a:r>
              <a:rPr lang="en-US"/>
              <a:t>I believe talent is just a pursued interest. Anybody can do what I do. </a:t>
            </a:r>
          </a:p>
          <a:p>
            <a:pPr lvl="0"/>
            <a:r>
              <a:rPr lang="en-US"/>
              <a:t>Just go back and put one little more happy tree in there. Everybody's different. </a:t>
            </a:r>
          </a:p>
          <a:p>
            <a:pPr lvl="0"/>
            <a:r>
              <a:rPr lang="en-US"/>
              <a:t>Trees are different. Let them all be individuals. </a:t>
            </a:r>
          </a:p>
        </p:txBody>
      </p:sp>
      <p:sp>
        <p:nvSpPr>
          <p:cNvPr id="32" name="Text Placeholder 7">
            <a:extLst>
              <a:ext uri="{FF2B5EF4-FFF2-40B4-BE49-F238E27FC236}">
                <a16:creationId xmlns:a16="http://schemas.microsoft.com/office/drawing/2014/main" id="{AF27102C-CD75-F06D-F7D0-EF78515A4AAA}"/>
              </a:ext>
            </a:extLst>
          </p:cNvPr>
          <p:cNvSpPr>
            <a:spLocks noGrp="1"/>
          </p:cNvSpPr>
          <p:nvPr>
            <p:ph type="body" sz="quarter" idx="47" hasCustomPrompt="1"/>
          </p:nvPr>
        </p:nvSpPr>
        <p:spPr>
          <a:xfrm>
            <a:off x="6475714" y="1796880"/>
            <a:ext cx="1896710"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3 subtitle</a:t>
            </a:r>
          </a:p>
        </p:txBody>
      </p:sp>
      <p:sp>
        <p:nvSpPr>
          <p:cNvPr id="33" name="Text Placeholder 7">
            <a:extLst>
              <a:ext uri="{FF2B5EF4-FFF2-40B4-BE49-F238E27FC236}">
                <a16:creationId xmlns:a16="http://schemas.microsoft.com/office/drawing/2014/main" id="{655D086F-A35A-5C5B-11B2-7E75EFD6D307}"/>
              </a:ext>
            </a:extLst>
          </p:cNvPr>
          <p:cNvSpPr>
            <a:spLocks noGrp="1"/>
          </p:cNvSpPr>
          <p:nvPr>
            <p:ph type="body" sz="quarter" idx="48" hasCustomPrompt="1"/>
          </p:nvPr>
        </p:nvSpPr>
        <p:spPr>
          <a:xfrm>
            <a:off x="9208639" y="2286001"/>
            <a:ext cx="2373967" cy="2341154"/>
          </a:xfrm>
          <a:prstGeom prst="rect">
            <a:avLst/>
          </a:prstGeom>
        </p:spPr>
        <p:txBody>
          <a:bodyPr wrap="square" lIns="0" tIns="0" rIns="0" bIns="0">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a:t>
            </a:r>
          </a:p>
          <a:p>
            <a:pPr lvl="0"/>
            <a:r>
              <a:rPr lang="en-US"/>
              <a:t>I didn't know I had any talent. </a:t>
            </a:r>
          </a:p>
          <a:p>
            <a:pPr lvl="0"/>
            <a:r>
              <a:rPr lang="en-US"/>
              <a:t>I believe talent is just a pursued interest. Anybody can do what I do. </a:t>
            </a:r>
          </a:p>
          <a:p>
            <a:pPr lvl="0"/>
            <a:r>
              <a:rPr lang="en-US"/>
              <a:t>Just go back and put one little more happy tree in there. Everybody's different. </a:t>
            </a:r>
          </a:p>
          <a:p>
            <a:pPr lvl="0"/>
            <a:r>
              <a:rPr lang="en-US"/>
              <a:t>Trees are different. Let them all be individuals. </a:t>
            </a:r>
          </a:p>
        </p:txBody>
      </p:sp>
      <p:sp>
        <p:nvSpPr>
          <p:cNvPr id="34" name="Text Placeholder 7">
            <a:extLst>
              <a:ext uri="{FF2B5EF4-FFF2-40B4-BE49-F238E27FC236}">
                <a16:creationId xmlns:a16="http://schemas.microsoft.com/office/drawing/2014/main" id="{F1356BE0-6FD0-D9D5-5895-650637F075CD}"/>
              </a:ext>
            </a:extLst>
          </p:cNvPr>
          <p:cNvSpPr>
            <a:spLocks noGrp="1"/>
          </p:cNvSpPr>
          <p:nvPr>
            <p:ph type="body" sz="quarter" idx="49" hasCustomPrompt="1"/>
          </p:nvPr>
        </p:nvSpPr>
        <p:spPr>
          <a:xfrm>
            <a:off x="9208640" y="1796880"/>
            <a:ext cx="1896710"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4 subtitle</a:t>
            </a:r>
          </a:p>
        </p:txBody>
      </p:sp>
    </p:spTree>
    <p:extLst>
      <p:ext uri="{BB962C8B-B14F-4D97-AF65-F5344CB8AC3E}">
        <p14:creationId xmlns:p14="http://schemas.microsoft.com/office/powerpoint/2010/main" val="3444356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age + 1 Text - Light Mode">
    <p:spTree>
      <p:nvGrpSpPr>
        <p:cNvPr id="1" name=""/>
        <p:cNvGrpSpPr/>
        <p:nvPr/>
      </p:nvGrpSpPr>
      <p:grpSpPr>
        <a:xfrm>
          <a:off x="0" y="0"/>
          <a:ext cx="0" cy="0"/>
          <a:chOff x="0" y="0"/>
          <a:chExt cx="0" cy="0"/>
        </a:xfrm>
      </p:grpSpPr>
      <p:sp>
        <p:nvSpPr>
          <p:cNvPr id="9" name="Vertical Text Placeholder 6">
            <a:extLst>
              <a:ext uri="{FF2B5EF4-FFF2-40B4-BE49-F238E27FC236}">
                <a16:creationId xmlns:a16="http://schemas.microsoft.com/office/drawing/2014/main" id="{5ED55FF8-4742-E579-6E6F-F65ECD631EB7}"/>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12" name="Vertical Text Placeholder 6">
            <a:extLst>
              <a:ext uri="{FF2B5EF4-FFF2-40B4-BE49-F238E27FC236}">
                <a16:creationId xmlns:a16="http://schemas.microsoft.com/office/drawing/2014/main" id="{3430D5BA-FEA7-5B15-3B93-8DAED2A59341}"/>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4" name="Text Placeholder 7">
            <a:extLst>
              <a:ext uri="{FF2B5EF4-FFF2-40B4-BE49-F238E27FC236}">
                <a16:creationId xmlns:a16="http://schemas.microsoft.com/office/drawing/2014/main" id="{2236E72A-12AC-1564-870F-A30CDBF11440}"/>
              </a:ext>
            </a:extLst>
          </p:cNvPr>
          <p:cNvSpPr>
            <a:spLocks noGrp="1"/>
          </p:cNvSpPr>
          <p:nvPr>
            <p:ph type="body" sz="quarter" idx="42" hasCustomPrompt="1"/>
          </p:nvPr>
        </p:nvSpPr>
        <p:spPr>
          <a:xfrm>
            <a:off x="990328" y="2286001"/>
            <a:ext cx="3663950" cy="1329595"/>
          </a:xfrm>
          <a:prstGeom prst="rect">
            <a:avLst/>
          </a:prstGeom>
        </p:spPr>
        <p:txBody>
          <a:bodyPr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5" name="Text Placeholder 7">
            <a:extLst>
              <a:ext uri="{FF2B5EF4-FFF2-40B4-BE49-F238E27FC236}">
                <a16:creationId xmlns:a16="http://schemas.microsoft.com/office/drawing/2014/main" id="{E9226DC9-23E3-AB12-79CD-2735B1157290}"/>
              </a:ext>
            </a:extLst>
          </p:cNvPr>
          <p:cNvSpPr>
            <a:spLocks noGrp="1"/>
          </p:cNvSpPr>
          <p:nvPr>
            <p:ph type="body" sz="quarter" idx="43" hasCustomPrompt="1"/>
          </p:nvPr>
        </p:nvSpPr>
        <p:spPr>
          <a:xfrm>
            <a:off x="990328" y="1796880"/>
            <a:ext cx="3663950" cy="221599"/>
          </a:xfrm>
          <a:prstGeom prst="rect">
            <a:avLst/>
          </a:prstGeom>
        </p:spPr>
        <p:txBody>
          <a:bodyPr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6" name="Title 13">
            <a:extLst>
              <a:ext uri="{FF2B5EF4-FFF2-40B4-BE49-F238E27FC236}">
                <a16:creationId xmlns:a16="http://schemas.microsoft.com/office/drawing/2014/main" id="{3EA95122-BF03-2FFA-43F4-58C7BD583017}"/>
              </a:ext>
            </a:extLst>
          </p:cNvPr>
          <p:cNvSpPr>
            <a:spLocks noGrp="1"/>
          </p:cNvSpPr>
          <p:nvPr>
            <p:ph type="title" hasCustomPrompt="1"/>
          </p:nvPr>
        </p:nvSpPr>
        <p:spPr>
          <a:xfrm>
            <a:off x="990600" y="644282"/>
            <a:ext cx="10515600" cy="615553"/>
          </a:xfrm>
          <a:prstGeom prst="rect">
            <a:avLst/>
          </a:prstGeom>
        </p:spPr>
        <p:txBody>
          <a:bodyPr/>
          <a:lstStyle/>
          <a:p>
            <a:r>
              <a:rPr lang="en-US"/>
              <a:t>Image slide</a:t>
            </a:r>
          </a:p>
        </p:txBody>
      </p:sp>
      <p:sp>
        <p:nvSpPr>
          <p:cNvPr id="7" name="Text Placeholder 7">
            <a:extLst>
              <a:ext uri="{FF2B5EF4-FFF2-40B4-BE49-F238E27FC236}">
                <a16:creationId xmlns:a16="http://schemas.microsoft.com/office/drawing/2014/main" id="{9DBDFB9A-8C14-7598-F7D8-E19EA66E3519}"/>
              </a:ext>
            </a:extLst>
          </p:cNvPr>
          <p:cNvSpPr>
            <a:spLocks noGrp="1"/>
          </p:cNvSpPr>
          <p:nvPr>
            <p:ph type="body" sz="quarter" idx="44" hasCustomPrompt="1"/>
          </p:nvPr>
        </p:nvSpPr>
        <p:spPr>
          <a:xfrm>
            <a:off x="8901429" y="3183891"/>
            <a:ext cx="910391" cy="249299"/>
          </a:xfrm>
          <a:prstGeom prst="rect">
            <a:avLst/>
          </a:prstGeom>
        </p:spPr>
        <p:txBody>
          <a:bodyPr wrap="square" lIns="0" tIns="0" rIns="0" bIns="0">
            <a:spAutoFit/>
          </a:bodyPr>
          <a:lstStyle>
            <a:lvl1pPr>
              <a:defRPr sz="18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Image(s)</a:t>
            </a:r>
          </a:p>
        </p:txBody>
      </p:sp>
    </p:spTree>
    <p:extLst>
      <p:ext uri="{BB962C8B-B14F-4D97-AF65-F5344CB8AC3E}">
        <p14:creationId xmlns:p14="http://schemas.microsoft.com/office/powerpoint/2010/main" val="19360941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plit- Light Mo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C2CB56-9E9C-6BE2-773A-08EB868B15F5}"/>
              </a:ext>
            </a:extLst>
          </p:cNvPr>
          <p:cNvSpPr/>
          <p:nvPr userDrawn="1"/>
        </p:nvSpPr>
        <p:spPr>
          <a:xfrm>
            <a:off x="6096000" y="0"/>
            <a:ext cx="6096000" cy="6858000"/>
          </a:xfrm>
          <a:prstGeom prst="rect">
            <a:avLst/>
          </a:prstGeom>
          <a:gradFill>
            <a:gsLst>
              <a:gs pos="35000">
                <a:srgbClr val="171717"/>
              </a:gs>
              <a:gs pos="92000">
                <a:srgbClr val="143942">
                  <a:lumMod val="99888"/>
                  <a:lumOff val="112"/>
                </a:srgbClr>
              </a:gs>
            </a:gsLst>
            <a:lin ang="27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Vertical Text Placeholder 6">
            <a:extLst>
              <a:ext uri="{FF2B5EF4-FFF2-40B4-BE49-F238E27FC236}">
                <a16:creationId xmlns:a16="http://schemas.microsoft.com/office/drawing/2014/main" id="{5ED55FF8-4742-E579-6E6F-F65ECD631EB7}"/>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12" name="Vertical Text Placeholder 6">
            <a:extLst>
              <a:ext uri="{FF2B5EF4-FFF2-40B4-BE49-F238E27FC236}">
                <a16:creationId xmlns:a16="http://schemas.microsoft.com/office/drawing/2014/main" id="{3430D5BA-FEA7-5B15-3B93-8DAED2A59341}"/>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4" name="Text Placeholder 7">
            <a:extLst>
              <a:ext uri="{FF2B5EF4-FFF2-40B4-BE49-F238E27FC236}">
                <a16:creationId xmlns:a16="http://schemas.microsoft.com/office/drawing/2014/main" id="{2236E72A-12AC-1564-870F-A30CDBF11440}"/>
              </a:ext>
            </a:extLst>
          </p:cNvPr>
          <p:cNvSpPr>
            <a:spLocks noGrp="1"/>
          </p:cNvSpPr>
          <p:nvPr>
            <p:ph type="body" sz="quarter" idx="42" hasCustomPrompt="1"/>
          </p:nvPr>
        </p:nvSpPr>
        <p:spPr>
          <a:xfrm>
            <a:off x="990328" y="2286001"/>
            <a:ext cx="3663950" cy="1329595"/>
          </a:xfrm>
          <a:prstGeom prst="rect">
            <a:avLst/>
          </a:prstGeom>
        </p:spPr>
        <p:txBody>
          <a:bodyPr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5" name="Text Placeholder 7">
            <a:extLst>
              <a:ext uri="{FF2B5EF4-FFF2-40B4-BE49-F238E27FC236}">
                <a16:creationId xmlns:a16="http://schemas.microsoft.com/office/drawing/2014/main" id="{E9226DC9-23E3-AB12-79CD-2735B1157290}"/>
              </a:ext>
            </a:extLst>
          </p:cNvPr>
          <p:cNvSpPr>
            <a:spLocks noGrp="1"/>
          </p:cNvSpPr>
          <p:nvPr>
            <p:ph type="body" sz="quarter" idx="43" hasCustomPrompt="1"/>
          </p:nvPr>
        </p:nvSpPr>
        <p:spPr>
          <a:xfrm>
            <a:off x="990328" y="1796880"/>
            <a:ext cx="3663950" cy="221599"/>
          </a:xfrm>
          <a:prstGeom prst="rect">
            <a:avLst/>
          </a:prstGeom>
        </p:spPr>
        <p:txBody>
          <a:bodyPr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6" name="Title 13">
            <a:extLst>
              <a:ext uri="{FF2B5EF4-FFF2-40B4-BE49-F238E27FC236}">
                <a16:creationId xmlns:a16="http://schemas.microsoft.com/office/drawing/2014/main" id="{3EA95122-BF03-2FFA-43F4-58C7BD583017}"/>
              </a:ext>
            </a:extLst>
          </p:cNvPr>
          <p:cNvSpPr>
            <a:spLocks noGrp="1"/>
          </p:cNvSpPr>
          <p:nvPr>
            <p:ph type="title" hasCustomPrompt="1"/>
          </p:nvPr>
        </p:nvSpPr>
        <p:spPr>
          <a:xfrm>
            <a:off x="990600" y="644282"/>
            <a:ext cx="4202289" cy="615553"/>
          </a:xfrm>
          <a:prstGeom prst="rect">
            <a:avLst/>
          </a:prstGeom>
        </p:spPr>
        <p:txBody>
          <a:bodyPr/>
          <a:lstStyle/>
          <a:p>
            <a:r>
              <a:rPr lang="en-US"/>
              <a:t>Image slide</a:t>
            </a:r>
          </a:p>
        </p:txBody>
      </p:sp>
      <p:sp>
        <p:nvSpPr>
          <p:cNvPr id="7" name="Text Placeholder 7">
            <a:extLst>
              <a:ext uri="{FF2B5EF4-FFF2-40B4-BE49-F238E27FC236}">
                <a16:creationId xmlns:a16="http://schemas.microsoft.com/office/drawing/2014/main" id="{9DBDFB9A-8C14-7598-F7D8-E19EA66E3519}"/>
              </a:ext>
            </a:extLst>
          </p:cNvPr>
          <p:cNvSpPr>
            <a:spLocks noGrp="1"/>
          </p:cNvSpPr>
          <p:nvPr>
            <p:ph type="body" sz="quarter" idx="44" hasCustomPrompt="1"/>
          </p:nvPr>
        </p:nvSpPr>
        <p:spPr>
          <a:xfrm>
            <a:off x="8901429" y="3183891"/>
            <a:ext cx="910391" cy="249299"/>
          </a:xfrm>
          <a:prstGeom prst="rect">
            <a:avLst/>
          </a:prstGeom>
        </p:spPr>
        <p:txBody>
          <a:bodyPr wrap="square" lIns="0" tIns="0" rIns="0" bIns="0">
            <a:spAutoFit/>
          </a:bodyPr>
          <a:lstStyle>
            <a:lvl1pPr>
              <a:defRPr sz="1800">
                <a:solidFill>
                  <a:schemeClr val="bg1"/>
                </a:solidFill>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Image(s)</a:t>
            </a:r>
          </a:p>
        </p:txBody>
      </p:sp>
    </p:spTree>
    <p:extLst>
      <p:ext uri="{BB962C8B-B14F-4D97-AF65-F5344CB8AC3E}">
        <p14:creationId xmlns:p14="http://schemas.microsoft.com/office/powerpoint/2010/main" val="6522644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mage + 2 Text - Light Mode">
    <p:spTree>
      <p:nvGrpSpPr>
        <p:cNvPr id="1" name=""/>
        <p:cNvGrpSpPr/>
        <p:nvPr/>
      </p:nvGrpSpPr>
      <p:grpSpPr>
        <a:xfrm>
          <a:off x="0" y="0"/>
          <a:ext cx="0" cy="0"/>
          <a:chOff x="0" y="0"/>
          <a:chExt cx="0" cy="0"/>
        </a:xfrm>
      </p:grpSpPr>
      <p:sp>
        <p:nvSpPr>
          <p:cNvPr id="9" name="Vertical Text Placeholder 6">
            <a:extLst>
              <a:ext uri="{FF2B5EF4-FFF2-40B4-BE49-F238E27FC236}">
                <a16:creationId xmlns:a16="http://schemas.microsoft.com/office/drawing/2014/main" id="{5ED55FF8-4742-E579-6E6F-F65ECD631EB7}"/>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4" name="Text Placeholder 7">
            <a:extLst>
              <a:ext uri="{FF2B5EF4-FFF2-40B4-BE49-F238E27FC236}">
                <a16:creationId xmlns:a16="http://schemas.microsoft.com/office/drawing/2014/main" id="{2236E72A-12AC-1564-870F-A30CDBF11440}"/>
              </a:ext>
            </a:extLst>
          </p:cNvPr>
          <p:cNvSpPr>
            <a:spLocks noGrp="1"/>
          </p:cNvSpPr>
          <p:nvPr>
            <p:ph type="body" sz="quarter" idx="42" hasCustomPrompt="1"/>
          </p:nvPr>
        </p:nvSpPr>
        <p:spPr>
          <a:xfrm>
            <a:off x="990328" y="2286001"/>
            <a:ext cx="5564584" cy="997196"/>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5" name="Text Placeholder 7">
            <a:extLst>
              <a:ext uri="{FF2B5EF4-FFF2-40B4-BE49-F238E27FC236}">
                <a16:creationId xmlns:a16="http://schemas.microsoft.com/office/drawing/2014/main" id="{E9226DC9-23E3-AB12-79CD-2735B1157290}"/>
              </a:ext>
            </a:extLst>
          </p:cNvPr>
          <p:cNvSpPr>
            <a:spLocks noGrp="1"/>
          </p:cNvSpPr>
          <p:nvPr>
            <p:ph type="body" sz="quarter" idx="43" hasCustomPrompt="1"/>
          </p:nvPr>
        </p:nvSpPr>
        <p:spPr>
          <a:xfrm>
            <a:off x="990328" y="1796880"/>
            <a:ext cx="5564584"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Point 1 subtitle</a:t>
            </a:r>
          </a:p>
        </p:txBody>
      </p:sp>
      <p:sp>
        <p:nvSpPr>
          <p:cNvPr id="6" name="Title 13">
            <a:extLst>
              <a:ext uri="{FF2B5EF4-FFF2-40B4-BE49-F238E27FC236}">
                <a16:creationId xmlns:a16="http://schemas.microsoft.com/office/drawing/2014/main" id="{3EA95122-BF03-2FFA-43F4-58C7BD583017}"/>
              </a:ext>
            </a:extLst>
          </p:cNvPr>
          <p:cNvSpPr>
            <a:spLocks noGrp="1"/>
          </p:cNvSpPr>
          <p:nvPr>
            <p:ph type="title" hasCustomPrompt="1"/>
          </p:nvPr>
        </p:nvSpPr>
        <p:spPr>
          <a:xfrm>
            <a:off x="990600" y="644282"/>
            <a:ext cx="10515600" cy="615553"/>
          </a:xfrm>
          <a:prstGeom prst="rect">
            <a:avLst/>
          </a:prstGeom>
        </p:spPr>
        <p:txBody>
          <a:bodyPr/>
          <a:lstStyle/>
          <a:p>
            <a:r>
              <a:rPr lang="en-US"/>
              <a:t>Image slide</a:t>
            </a:r>
          </a:p>
        </p:txBody>
      </p:sp>
      <p:sp>
        <p:nvSpPr>
          <p:cNvPr id="7" name="Text Placeholder 7">
            <a:extLst>
              <a:ext uri="{FF2B5EF4-FFF2-40B4-BE49-F238E27FC236}">
                <a16:creationId xmlns:a16="http://schemas.microsoft.com/office/drawing/2014/main" id="{9DBDFB9A-8C14-7598-F7D8-E19EA66E3519}"/>
              </a:ext>
            </a:extLst>
          </p:cNvPr>
          <p:cNvSpPr>
            <a:spLocks noGrp="1"/>
          </p:cNvSpPr>
          <p:nvPr>
            <p:ph type="body" sz="quarter" idx="44" hasCustomPrompt="1"/>
          </p:nvPr>
        </p:nvSpPr>
        <p:spPr>
          <a:xfrm>
            <a:off x="8901429" y="3183891"/>
            <a:ext cx="910391" cy="249299"/>
          </a:xfrm>
          <a:prstGeom prst="rect">
            <a:avLst/>
          </a:prstGeom>
        </p:spPr>
        <p:txBody>
          <a:bodyPr wrap="square" lIns="0" tIns="0" rIns="0" bIns="0">
            <a:spAutoFit/>
          </a:bodyPr>
          <a:lstStyle>
            <a:lvl1pPr>
              <a:defRPr sz="18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Image(s)</a:t>
            </a:r>
          </a:p>
        </p:txBody>
      </p:sp>
      <p:sp>
        <p:nvSpPr>
          <p:cNvPr id="8" name="Text Placeholder 7">
            <a:extLst>
              <a:ext uri="{FF2B5EF4-FFF2-40B4-BE49-F238E27FC236}">
                <a16:creationId xmlns:a16="http://schemas.microsoft.com/office/drawing/2014/main" id="{0C8E5015-D509-63E5-5F5A-F05E354D53AA}"/>
              </a:ext>
            </a:extLst>
          </p:cNvPr>
          <p:cNvSpPr>
            <a:spLocks noGrp="1"/>
          </p:cNvSpPr>
          <p:nvPr>
            <p:ph type="body" sz="quarter" idx="45" hasCustomPrompt="1"/>
          </p:nvPr>
        </p:nvSpPr>
        <p:spPr>
          <a:xfrm>
            <a:off x="990328" y="4854540"/>
            <a:ext cx="5564584" cy="997196"/>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10" name="Text Placeholder 7">
            <a:extLst>
              <a:ext uri="{FF2B5EF4-FFF2-40B4-BE49-F238E27FC236}">
                <a16:creationId xmlns:a16="http://schemas.microsoft.com/office/drawing/2014/main" id="{68D8F683-7126-EF99-AF44-B748BAE919FA}"/>
              </a:ext>
            </a:extLst>
          </p:cNvPr>
          <p:cNvSpPr>
            <a:spLocks noGrp="1"/>
          </p:cNvSpPr>
          <p:nvPr>
            <p:ph type="body" sz="quarter" idx="46" hasCustomPrompt="1"/>
          </p:nvPr>
        </p:nvSpPr>
        <p:spPr>
          <a:xfrm>
            <a:off x="990328" y="4365419"/>
            <a:ext cx="5564584"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Point 2 subtitle</a:t>
            </a:r>
          </a:p>
        </p:txBody>
      </p:sp>
      <p:sp>
        <p:nvSpPr>
          <p:cNvPr id="11" name="Vertical Text Placeholder 6">
            <a:extLst>
              <a:ext uri="{FF2B5EF4-FFF2-40B4-BE49-F238E27FC236}">
                <a16:creationId xmlns:a16="http://schemas.microsoft.com/office/drawing/2014/main" id="{4D749557-E5D7-07F8-F514-9F8DA407E407}"/>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C+E Studio</a:t>
            </a:r>
          </a:p>
        </p:txBody>
      </p:sp>
    </p:spTree>
    <p:extLst>
      <p:ext uri="{BB962C8B-B14F-4D97-AF65-F5344CB8AC3E}">
        <p14:creationId xmlns:p14="http://schemas.microsoft.com/office/powerpoint/2010/main" val="40207292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arge Image + Text - Light Mode">
    <p:spTree>
      <p:nvGrpSpPr>
        <p:cNvPr id="1" name=""/>
        <p:cNvGrpSpPr/>
        <p:nvPr/>
      </p:nvGrpSpPr>
      <p:grpSpPr>
        <a:xfrm>
          <a:off x="0" y="0"/>
          <a:ext cx="0" cy="0"/>
          <a:chOff x="0" y="0"/>
          <a:chExt cx="0" cy="0"/>
        </a:xfrm>
      </p:grpSpPr>
      <p:sp>
        <p:nvSpPr>
          <p:cNvPr id="9" name="Vertical Text Placeholder 6">
            <a:extLst>
              <a:ext uri="{FF2B5EF4-FFF2-40B4-BE49-F238E27FC236}">
                <a16:creationId xmlns:a16="http://schemas.microsoft.com/office/drawing/2014/main" id="{5ED55FF8-4742-E579-6E6F-F65ECD631EB7}"/>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12" name="Vertical Text Placeholder 6">
            <a:extLst>
              <a:ext uri="{FF2B5EF4-FFF2-40B4-BE49-F238E27FC236}">
                <a16:creationId xmlns:a16="http://schemas.microsoft.com/office/drawing/2014/main" id="{3430D5BA-FEA7-5B15-3B93-8DAED2A59341}"/>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4" name="Text Placeholder 7">
            <a:extLst>
              <a:ext uri="{FF2B5EF4-FFF2-40B4-BE49-F238E27FC236}">
                <a16:creationId xmlns:a16="http://schemas.microsoft.com/office/drawing/2014/main" id="{2236E72A-12AC-1564-870F-A30CDBF11440}"/>
              </a:ext>
            </a:extLst>
          </p:cNvPr>
          <p:cNvSpPr>
            <a:spLocks noGrp="1"/>
          </p:cNvSpPr>
          <p:nvPr>
            <p:ph type="body" sz="quarter" idx="42" hasCustomPrompt="1"/>
          </p:nvPr>
        </p:nvSpPr>
        <p:spPr>
          <a:xfrm>
            <a:off x="990327" y="5510893"/>
            <a:ext cx="10167407" cy="498598"/>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5" name="Text Placeholder 7">
            <a:extLst>
              <a:ext uri="{FF2B5EF4-FFF2-40B4-BE49-F238E27FC236}">
                <a16:creationId xmlns:a16="http://schemas.microsoft.com/office/drawing/2014/main" id="{E9226DC9-23E3-AB12-79CD-2735B1157290}"/>
              </a:ext>
            </a:extLst>
          </p:cNvPr>
          <p:cNvSpPr>
            <a:spLocks noGrp="1"/>
          </p:cNvSpPr>
          <p:nvPr>
            <p:ph type="body" sz="quarter" idx="43" hasCustomPrompt="1"/>
          </p:nvPr>
        </p:nvSpPr>
        <p:spPr>
          <a:xfrm>
            <a:off x="990328" y="5021772"/>
            <a:ext cx="5564584" cy="221599"/>
          </a:xfrm>
          <a:prstGeom prst="rect">
            <a:avLst/>
          </a:prstGeom>
        </p:spPr>
        <p:txBody>
          <a:bodyPr wrap="square"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Point 1 subtitle</a:t>
            </a:r>
          </a:p>
        </p:txBody>
      </p:sp>
      <p:sp>
        <p:nvSpPr>
          <p:cNvPr id="6" name="Title 13">
            <a:extLst>
              <a:ext uri="{FF2B5EF4-FFF2-40B4-BE49-F238E27FC236}">
                <a16:creationId xmlns:a16="http://schemas.microsoft.com/office/drawing/2014/main" id="{3EA95122-BF03-2FFA-43F4-58C7BD583017}"/>
              </a:ext>
            </a:extLst>
          </p:cNvPr>
          <p:cNvSpPr>
            <a:spLocks noGrp="1"/>
          </p:cNvSpPr>
          <p:nvPr>
            <p:ph type="title" hasCustomPrompt="1"/>
          </p:nvPr>
        </p:nvSpPr>
        <p:spPr>
          <a:xfrm>
            <a:off x="990600" y="644282"/>
            <a:ext cx="10515600" cy="615553"/>
          </a:xfrm>
          <a:prstGeom prst="rect">
            <a:avLst/>
          </a:prstGeom>
        </p:spPr>
        <p:txBody>
          <a:bodyPr/>
          <a:lstStyle/>
          <a:p>
            <a:r>
              <a:rPr lang="en-US"/>
              <a:t>Image slide</a:t>
            </a:r>
          </a:p>
        </p:txBody>
      </p:sp>
      <p:sp>
        <p:nvSpPr>
          <p:cNvPr id="7" name="Text Placeholder 7">
            <a:extLst>
              <a:ext uri="{FF2B5EF4-FFF2-40B4-BE49-F238E27FC236}">
                <a16:creationId xmlns:a16="http://schemas.microsoft.com/office/drawing/2014/main" id="{9DBDFB9A-8C14-7598-F7D8-E19EA66E3519}"/>
              </a:ext>
            </a:extLst>
          </p:cNvPr>
          <p:cNvSpPr>
            <a:spLocks noGrp="1"/>
          </p:cNvSpPr>
          <p:nvPr>
            <p:ph type="body" sz="quarter" idx="44" hasCustomPrompt="1"/>
          </p:nvPr>
        </p:nvSpPr>
        <p:spPr>
          <a:xfrm>
            <a:off x="5644521" y="3183891"/>
            <a:ext cx="910391" cy="249299"/>
          </a:xfrm>
          <a:prstGeom prst="rect">
            <a:avLst/>
          </a:prstGeom>
        </p:spPr>
        <p:txBody>
          <a:bodyPr wrap="square" lIns="0" tIns="0" rIns="0" bIns="0">
            <a:spAutoFit/>
          </a:bodyPr>
          <a:lstStyle>
            <a:lvl1pPr>
              <a:defRPr sz="18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Image(s)</a:t>
            </a:r>
          </a:p>
        </p:txBody>
      </p:sp>
    </p:spTree>
    <p:extLst>
      <p:ext uri="{BB962C8B-B14F-4D97-AF65-F5344CB8AC3E}">
        <p14:creationId xmlns:p14="http://schemas.microsoft.com/office/powerpoint/2010/main" val="16151856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6" name="Text Placeholder 9">
            <a:extLst>
              <a:ext uri="{FF2B5EF4-FFF2-40B4-BE49-F238E27FC236}">
                <a16:creationId xmlns:a16="http://schemas.microsoft.com/office/drawing/2014/main" id="{1B537D15-0B0E-8C48-BC99-B9C65C238E15}"/>
              </a:ext>
            </a:extLst>
          </p:cNvPr>
          <p:cNvSpPr>
            <a:spLocks noGrp="1"/>
          </p:cNvSpPr>
          <p:nvPr>
            <p:ph type="body" sz="quarter" idx="14"/>
          </p:nvPr>
        </p:nvSpPr>
        <p:spPr>
          <a:xfrm>
            <a:off x="342900" y="1762367"/>
            <a:ext cx="5646420" cy="47810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CEA0D141-E012-364F-A65A-BCE7FEB20A9F}"/>
              </a:ext>
            </a:extLst>
          </p:cNvPr>
          <p:cNvSpPr>
            <a:spLocks noGrp="1"/>
          </p:cNvSpPr>
          <p:nvPr>
            <p:ph type="body" sz="quarter" idx="15"/>
          </p:nvPr>
        </p:nvSpPr>
        <p:spPr>
          <a:xfrm>
            <a:off x="6278880" y="1762367"/>
            <a:ext cx="5646420" cy="47810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10">
            <a:extLst>
              <a:ext uri="{FF2B5EF4-FFF2-40B4-BE49-F238E27FC236}">
                <a16:creationId xmlns:a16="http://schemas.microsoft.com/office/drawing/2014/main" id="{1DC0CF16-EB22-483A-8570-313A6F7704F5}"/>
              </a:ext>
            </a:extLst>
          </p:cNvPr>
          <p:cNvSpPr>
            <a:spLocks noGrp="1"/>
          </p:cNvSpPr>
          <p:nvPr>
            <p:ph type="title"/>
          </p:nvPr>
        </p:nvSpPr>
        <p:spPr>
          <a:xfrm>
            <a:off x="342900" y="278153"/>
            <a:ext cx="11582400" cy="854156"/>
          </a:xfrm>
          <a:prstGeom prst="rect">
            <a:avLst/>
          </a:prstGeom>
        </p:spPr>
        <p:txBody>
          <a:bodyPr vert="horz" lIns="0" tIns="0" rIns="0" bIns="0" rtlCol="0" anchor="ctr">
            <a:normAutofit/>
          </a:bodyPr>
          <a:lstStyle/>
          <a:p>
            <a:r>
              <a:rPr lang="en-US"/>
              <a:t>Click to edit Master title style</a:t>
            </a:r>
          </a:p>
        </p:txBody>
      </p:sp>
      <p:sp>
        <p:nvSpPr>
          <p:cNvPr id="6" name="Slide Number Placeholder 3">
            <a:extLst>
              <a:ext uri="{FF2B5EF4-FFF2-40B4-BE49-F238E27FC236}">
                <a16:creationId xmlns:a16="http://schemas.microsoft.com/office/drawing/2014/main" id="{DF01B6F2-DE90-41DE-B18E-F9523C69C26F}"/>
              </a:ext>
            </a:extLst>
          </p:cNvPr>
          <p:cNvSpPr>
            <a:spLocks noGrp="1"/>
          </p:cNvSpPr>
          <p:nvPr>
            <p:ph type="sldNum" sz="quarter" idx="4"/>
          </p:nvPr>
        </p:nvSpPr>
        <p:spPr>
          <a:xfrm>
            <a:off x="10013950" y="6360870"/>
            <a:ext cx="1911350" cy="365125"/>
          </a:xfrm>
          <a:prstGeom prst="rect">
            <a:avLst/>
          </a:prstGeom>
        </p:spPr>
        <p:txBody>
          <a:bodyPr anchor="b"/>
          <a:lstStyle>
            <a:lvl1pPr>
              <a:defRPr lang="en-US" smtClean="0"/>
            </a:lvl1pPr>
          </a:lstStyle>
          <a:p>
            <a:fld id="{0D6E50AF-DCD5-41B0-B1FC-D14EA31DB2F1}" type="slidenum">
              <a:rPr lang="en-US" smtClean="0"/>
              <a:pPr/>
              <a:t>‹#›</a:t>
            </a:fld>
            <a:endParaRPr lang="en-US"/>
          </a:p>
        </p:txBody>
      </p:sp>
    </p:spTree>
    <p:extLst>
      <p:ext uri="{BB962C8B-B14F-4D97-AF65-F5344CB8AC3E}">
        <p14:creationId xmlns:p14="http://schemas.microsoft.com/office/powerpoint/2010/main" val="831576970"/>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ight Cover 1">
    <p:bg>
      <p:bgPr>
        <a:blipFill dpi="0" rotWithShape="1">
          <a:blip r:embed="rId2">
            <a:alphaModFix amt="93236"/>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9DEE9742-E22D-06A9-E124-5E17D4BDA10F}"/>
              </a:ext>
            </a:extLst>
          </p:cNvPr>
          <p:cNvSpPr>
            <a:spLocks noGrp="1"/>
          </p:cNvSpPr>
          <p:nvPr>
            <p:ph type="body" sz="quarter" idx="13"/>
          </p:nvPr>
        </p:nvSpPr>
        <p:spPr>
          <a:xfrm>
            <a:off x="685800" y="3019425"/>
            <a:ext cx="9406316" cy="828675"/>
          </a:xfrm>
          <a:prstGeom prst="rect">
            <a:avLst/>
          </a:prstGeom>
        </p:spPr>
        <p:txBody>
          <a:bodyPr anchor="ctr" anchorCtr="0">
            <a:noAutofit/>
          </a:bodyPr>
          <a:lstStyle>
            <a:lvl1pPr>
              <a:defRPr sz="6000" b="1" spc="0"/>
            </a:lvl1pPr>
          </a:lstStyle>
          <a:p>
            <a:pPr lvl="0"/>
            <a:endParaRPr lang="en-US"/>
          </a:p>
        </p:txBody>
      </p:sp>
      <p:sp>
        <p:nvSpPr>
          <p:cNvPr id="3" name="Text Placeholder 12">
            <a:extLst>
              <a:ext uri="{FF2B5EF4-FFF2-40B4-BE49-F238E27FC236}">
                <a16:creationId xmlns:a16="http://schemas.microsoft.com/office/drawing/2014/main" id="{A14C664C-4618-5D2F-9943-BD82E7058905}"/>
              </a:ext>
            </a:extLst>
          </p:cNvPr>
          <p:cNvSpPr>
            <a:spLocks noGrp="1"/>
          </p:cNvSpPr>
          <p:nvPr>
            <p:ph type="body" sz="quarter" idx="14" hasCustomPrompt="1"/>
          </p:nvPr>
        </p:nvSpPr>
        <p:spPr>
          <a:xfrm>
            <a:off x="685800" y="4366879"/>
            <a:ext cx="9406315" cy="636270"/>
          </a:xfrm>
          <a:prstGeom prst="rect">
            <a:avLst/>
          </a:prstGeom>
        </p:spPr>
        <p:txBody>
          <a:bodyPr anchor="t">
            <a:noAutofit/>
          </a:bodyPr>
          <a:lstStyle>
            <a:lvl1pPr>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Subtitle</a:t>
            </a:r>
          </a:p>
        </p:txBody>
      </p:sp>
      <p:sp>
        <p:nvSpPr>
          <p:cNvPr id="7" name="Title Placeholder 3">
            <a:extLst>
              <a:ext uri="{FF2B5EF4-FFF2-40B4-BE49-F238E27FC236}">
                <a16:creationId xmlns:a16="http://schemas.microsoft.com/office/drawing/2014/main" id="{130A994D-A6CB-668D-81A5-669BE5B78BA4}"/>
              </a:ext>
            </a:extLst>
          </p:cNvPr>
          <p:cNvSpPr>
            <a:spLocks noGrp="1"/>
          </p:cNvSpPr>
          <p:nvPr>
            <p:ph type="title"/>
          </p:nvPr>
        </p:nvSpPr>
        <p:spPr>
          <a:xfrm>
            <a:off x="686268" y="236552"/>
            <a:ext cx="8048157" cy="354167"/>
          </a:xfrm>
          <a:prstGeom prst="rect">
            <a:avLst/>
          </a:prstGeom>
        </p:spPr>
        <p:txBody>
          <a:bodyPr vert="horz" lIns="91440" tIns="45720" rIns="91440" bIns="45720" rtlCol="0" anchor="ctr">
            <a:normAutofit/>
          </a:bodyPr>
          <a:lstStyle/>
          <a:p>
            <a:r>
              <a:rPr lang="en-US"/>
              <a:t>CLICK TO EDIT SLIDE TITLE</a:t>
            </a:r>
          </a:p>
        </p:txBody>
      </p:sp>
      <p:sp>
        <p:nvSpPr>
          <p:cNvPr id="4" name="Footer Placeholder 3">
            <a:extLst>
              <a:ext uri="{FF2B5EF4-FFF2-40B4-BE49-F238E27FC236}">
                <a16:creationId xmlns:a16="http://schemas.microsoft.com/office/drawing/2014/main" id="{BAAF904C-45F1-646A-402B-A47A91BA8540}"/>
              </a:ext>
            </a:extLst>
          </p:cNvPr>
          <p:cNvSpPr>
            <a:spLocks noGrp="1"/>
          </p:cNvSpPr>
          <p:nvPr>
            <p:ph type="ftr" sz="quarter" idx="18"/>
          </p:nvPr>
        </p:nvSpPr>
        <p:spPr/>
        <p:txBody>
          <a:bodyPr/>
          <a:lstStyle/>
          <a:p>
            <a:r>
              <a:rPr lang="en-US" spc="40">
                <a:solidFill>
                  <a:schemeClr val="tx1"/>
                </a:solidFill>
                <a:latin typeface="Segoe UI Variable Display" pitchFamily="2" charset="0"/>
                <a:cs typeface="Segoe UI"/>
              </a:rPr>
              <a:t>aka.ms/CEstudio</a:t>
            </a:r>
          </a:p>
        </p:txBody>
      </p:sp>
      <p:grpSp>
        <p:nvGrpSpPr>
          <p:cNvPr id="13" name="Group 12">
            <a:extLst>
              <a:ext uri="{FF2B5EF4-FFF2-40B4-BE49-F238E27FC236}">
                <a16:creationId xmlns:a16="http://schemas.microsoft.com/office/drawing/2014/main" id="{E772C49D-E146-B9C3-D8EB-A1526BD64D54}"/>
              </a:ext>
            </a:extLst>
          </p:cNvPr>
          <p:cNvGrpSpPr/>
          <p:nvPr userDrawn="1"/>
        </p:nvGrpSpPr>
        <p:grpSpPr>
          <a:xfrm>
            <a:off x="223211" y="296922"/>
            <a:ext cx="218585" cy="220726"/>
            <a:chOff x="223211" y="328607"/>
            <a:chExt cx="259569" cy="262112"/>
          </a:xfrm>
        </p:grpSpPr>
        <p:sp>
          <p:nvSpPr>
            <p:cNvPr id="9" name="Rectangle 8">
              <a:extLst>
                <a:ext uri="{FF2B5EF4-FFF2-40B4-BE49-F238E27FC236}">
                  <a16:creationId xmlns:a16="http://schemas.microsoft.com/office/drawing/2014/main" id="{40537FD3-2E09-EEAF-C36F-ED60962C9F38}"/>
                </a:ext>
              </a:extLst>
            </p:cNvPr>
            <p:cNvSpPr/>
            <p:nvPr userDrawn="1"/>
          </p:nvSpPr>
          <p:spPr>
            <a:xfrm>
              <a:off x="223211" y="328607"/>
              <a:ext cx="119605" cy="119605"/>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0" name="Rectangle 9">
              <a:extLst>
                <a:ext uri="{FF2B5EF4-FFF2-40B4-BE49-F238E27FC236}">
                  <a16:creationId xmlns:a16="http://schemas.microsoft.com/office/drawing/2014/main" id="{D50ACA0F-53F7-49EE-41D6-BBB4EAE9F9C2}"/>
                </a:ext>
              </a:extLst>
            </p:cNvPr>
            <p:cNvSpPr/>
            <p:nvPr userDrawn="1"/>
          </p:nvSpPr>
          <p:spPr>
            <a:xfrm>
              <a:off x="363175" y="328607"/>
              <a:ext cx="119605" cy="119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Rectangle 10">
              <a:extLst>
                <a:ext uri="{FF2B5EF4-FFF2-40B4-BE49-F238E27FC236}">
                  <a16:creationId xmlns:a16="http://schemas.microsoft.com/office/drawing/2014/main" id="{F313670E-0E06-CB5F-7D35-6B24761B70DB}"/>
                </a:ext>
              </a:extLst>
            </p:cNvPr>
            <p:cNvSpPr/>
            <p:nvPr userDrawn="1"/>
          </p:nvSpPr>
          <p:spPr>
            <a:xfrm>
              <a:off x="223211" y="471114"/>
              <a:ext cx="119605" cy="119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 name="Rectangle 11">
              <a:extLst>
                <a:ext uri="{FF2B5EF4-FFF2-40B4-BE49-F238E27FC236}">
                  <a16:creationId xmlns:a16="http://schemas.microsoft.com/office/drawing/2014/main" id="{2D0611D5-D6FA-429F-55BC-A20AA2C5458A}"/>
                </a:ext>
              </a:extLst>
            </p:cNvPr>
            <p:cNvSpPr/>
            <p:nvPr userDrawn="1"/>
          </p:nvSpPr>
          <p:spPr>
            <a:xfrm>
              <a:off x="363175" y="471114"/>
              <a:ext cx="119605" cy="119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sp>
        <p:nvSpPr>
          <p:cNvPr id="18" name="Text Placeholder 17">
            <a:extLst>
              <a:ext uri="{FF2B5EF4-FFF2-40B4-BE49-F238E27FC236}">
                <a16:creationId xmlns:a16="http://schemas.microsoft.com/office/drawing/2014/main" id="{6FEE285B-42FC-2D14-386C-1A45329D45E5}"/>
              </a:ext>
            </a:extLst>
          </p:cNvPr>
          <p:cNvSpPr>
            <a:spLocks noGrp="1"/>
          </p:cNvSpPr>
          <p:nvPr>
            <p:ph type="body" sz="quarter" idx="16" hasCustomPrompt="1"/>
          </p:nvPr>
        </p:nvSpPr>
        <p:spPr>
          <a:xfrm>
            <a:off x="685800" y="5549637"/>
            <a:ext cx="3526922" cy="221599"/>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stStyle>
          <a:p>
            <a:pPr lvl="0"/>
            <a:r>
              <a:rPr lang="en-US"/>
              <a:t>Date</a:t>
            </a:r>
          </a:p>
        </p:txBody>
      </p:sp>
      <p:sp>
        <p:nvSpPr>
          <p:cNvPr id="19" name="Text Placeholder 17">
            <a:extLst>
              <a:ext uri="{FF2B5EF4-FFF2-40B4-BE49-F238E27FC236}">
                <a16:creationId xmlns:a16="http://schemas.microsoft.com/office/drawing/2014/main" id="{224BFA85-2698-7025-A77E-A6D21115675A}"/>
              </a:ext>
            </a:extLst>
          </p:cNvPr>
          <p:cNvSpPr>
            <a:spLocks noGrp="1"/>
          </p:cNvSpPr>
          <p:nvPr>
            <p:ph type="body" sz="quarter" idx="17" hasCustomPrompt="1"/>
          </p:nvPr>
        </p:nvSpPr>
        <p:spPr>
          <a:xfrm>
            <a:off x="685799" y="5943241"/>
            <a:ext cx="9406315" cy="221599"/>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stStyle>
          <a:p>
            <a:pPr lvl="0"/>
            <a:r>
              <a:rPr lang="en-US"/>
              <a:t>Author name</a:t>
            </a:r>
          </a:p>
        </p:txBody>
      </p:sp>
    </p:spTree>
    <p:extLst>
      <p:ext uri="{BB962C8B-B14F-4D97-AF65-F5344CB8AC3E}">
        <p14:creationId xmlns:p14="http://schemas.microsoft.com/office/powerpoint/2010/main" val="36805328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ight Cover 2">
    <p:bg>
      <p:bgPr>
        <a:blipFill dpi="0" rotWithShape="1">
          <a:blip r:embed="rId2">
            <a:alphaModFix amt="86408"/>
            <a:lum/>
          </a:blip>
          <a:srcRect/>
          <a:stretch>
            <a:fillRect/>
          </a:stretch>
        </a:blipFill>
        <a:effectLst/>
      </p:bgPr>
    </p:bg>
    <p:spTree>
      <p:nvGrpSpPr>
        <p:cNvPr id="1" name=""/>
        <p:cNvGrpSpPr/>
        <p:nvPr/>
      </p:nvGrpSpPr>
      <p:grpSpPr>
        <a:xfrm>
          <a:off x="0" y="0"/>
          <a:ext cx="0" cy="0"/>
          <a:chOff x="0" y="0"/>
          <a:chExt cx="0" cy="0"/>
        </a:xfrm>
      </p:grpSpPr>
      <p:sp>
        <p:nvSpPr>
          <p:cNvPr id="6" name="Text Placeholder 9">
            <a:extLst>
              <a:ext uri="{FF2B5EF4-FFF2-40B4-BE49-F238E27FC236}">
                <a16:creationId xmlns:a16="http://schemas.microsoft.com/office/drawing/2014/main" id="{6D1273F9-BC38-8B90-1855-EE22B562F673}"/>
              </a:ext>
            </a:extLst>
          </p:cNvPr>
          <p:cNvSpPr>
            <a:spLocks noGrp="1"/>
          </p:cNvSpPr>
          <p:nvPr>
            <p:ph type="body" sz="quarter" idx="13"/>
          </p:nvPr>
        </p:nvSpPr>
        <p:spPr>
          <a:xfrm>
            <a:off x="685800" y="3019425"/>
            <a:ext cx="9406316" cy="828675"/>
          </a:xfrm>
          <a:prstGeom prst="rect">
            <a:avLst/>
          </a:prstGeom>
        </p:spPr>
        <p:txBody>
          <a:bodyPr anchor="ctr" anchorCtr="0">
            <a:noAutofit/>
          </a:bodyPr>
          <a:lstStyle>
            <a:lvl1pPr>
              <a:defRPr sz="6000" b="1" spc="0"/>
            </a:lvl1pPr>
          </a:lstStyle>
          <a:p>
            <a:pPr lvl="0"/>
            <a:endParaRPr lang="en-US"/>
          </a:p>
        </p:txBody>
      </p:sp>
      <p:sp>
        <p:nvSpPr>
          <p:cNvPr id="9" name="Text Placeholder 12">
            <a:extLst>
              <a:ext uri="{FF2B5EF4-FFF2-40B4-BE49-F238E27FC236}">
                <a16:creationId xmlns:a16="http://schemas.microsoft.com/office/drawing/2014/main" id="{2A37FBBF-41CD-9676-996B-62BCD28E588F}"/>
              </a:ext>
            </a:extLst>
          </p:cNvPr>
          <p:cNvSpPr>
            <a:spLocks noGrp="1"/>
          </p:cNvSpPr>
          <p:nvPr>
            <p:ph type="body" sz="quarter" idx="14" hasCustomPrompt="1"/>
          </p:nvPr>
        </p:nvSpPr>
        <p:spPr>
          <a:xfrm>
            <a:off x="685800" y="4366879"/>
            <a:ext cx="9406315" cy="636270"/>
          </a:xfrm>
          <a:prstGeom prst="rect">
            <a:avLst/>
          </a:prstGeom>
        </p:spPr>
        <p:txBody>
          <a:bodyPr anchor="t">
            <a:noAutofit/>
          </a:bodyPr>
          <a:lstStyle>
            <a:lvl1pPr>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Subtitle</a:t>
            </a:r>
          </a:p>
        </p:txBody>
      </p:sp>
      <p:sp>
        <p:nvSpPr>
          <p:cNvPr id="12" name="Title Placeholder 3">
            <a:extLst>
              <a:ext uri="{FF2B5EF4-FFF2-40B4-BE49-F238E27FC236}">
                <a16:creationId xmlns:a16="http://schemas.microsoft.com/office/drawing/2014/main" id="{66EDFC08-4937-4B78-3BF2-2CEE55937A81}"/>
              </a:ext>
            </a:extLst>
          </p:cNvPr>
          <p:cNvSpPr>
            <a:spLocks noGrp="1"/>
          </p:cNvSpPr>
          <p:nvPr>
            <p:ph type="title"/>
          </p:nvPr>
        </p:nvSpPr>
        <p:spPr>
          <a:xfrm>
            <a:off x="686268" y="236552"/>
            <a:ext cx="8048157" cy="354167"/>
          </a:xfrm>
          <a:prstGeom prst="rect">
            <a:avLst/>
          </a:prstGeom>
        </p:spPr>
        <p:txBody>
          <a:bodyPr vert="horz" lIns="91440" tIns="45720" rIns="91440" bIns="45720" rtlCol="0" anchor="ctr">
            <a:normAutofit/>
          </a:bodyPr>
          <a:lstStyle/>
          <a:p>
            <a:r>
              <a:rPr lang="en-US"/>
              <a:t>CLICK TO EDIT SLIDE TITLE</a:t>
            </a:r>
          </a:p>
        </p:txBody>
      </p:sp>
      <p:sp>
        <p:nvSpPr>
          <p:cNvPr id="2" name="Footer Placeholder 1">
            <a:extLst>
              <a:ext uri="{FF2B5EF4-FFF2-40B4-BE49-F238E27FC236}">
                <a16:creationId xmlns:a16="http://schemas.microsoft.com/office/drawing/2014/main" id="{BF219424-B086-B7DD-3CDD-03BC85D52711}"/>
              </a:ext>
            </a:extLst>
          </p:cNvPr>
          <p:cNvSpPr>
            <a:spLocks noGrp="1"/>
          </p:cNvSpPr>
          <p:nvPr>
            <p:ph type="ftr" sz="quarter" idx="18"/>
          </p:nvPr>
        </p:nvSpPr>
        <p:spPr/>
        <p:txBody>
          <a:bodyPr/>
          <a:lstStyle/>
          <a:p>
            <a:r>
              <a:rPr lang="en-US" spc="40">
                <a:solidFill>
                  <a:schemeClr val="tx1"/>
                </a:solidFill>
                <a:latin typeface="Segoe UI Variable Display" pitchFamily="2" charset="0"/>
                <a:cs typeface="Segoe UI"/>
              </a:rPr>
              <a:t>aka.ms/CEstudio</a:t>
            </a:r>
          </a:p>
        </p:txBody>
      </p:sp>
      <p:grpSp>
        <p:nvGrpSpPr>
          <p:cNvPr id="23" name="Group 22">
            <a:extLst>
              <a:ext uri="{FF2B5EF4-FFF2-40B4-BE49-F238E27FC236}">
                <a16:creationId xmlns:a16="http://schemas.microsoft.com/office/drawing/2014/main" id="{EE48F639-57BA-B57B-DF77-9DA01368D644}"/>
              </a:ext>
            </a:extLst>
          </p:cNvPr>
          <p:cNvGrpSpPr/>
          <p:nvPr userDrawn="1"/>
        </p:nvGrpSpPr>
        <p:grpSpPr>
          <a:xfrm>
            <a:off x="223211" y="296922"/>
            <a:ext cx="218585" cy="220726"/>
            <a:chOff x="223211" y="328607"/>
            <a:chExt cx="259569" cy="262112"/>
          </a:xfrm>
        </p:grpSpPr>
        <p:sp>
          <p:nvSpPr>
            <p:cNvPr id="24" name="Rectangle 23">
              <a:extLst>
                <a:ext uri="{FF2B5EF4-FFF2-40B4-BE49-F238E27FC236}">
                  <a16:creationId xmlns:a16="http://schemas.microsoft.com/office/drawing/2014/main" id="{FE45C8B1-E549-D412-007A-BF52A5BAF356}"/>
                </a:ext>
              </a:extLst>
            </p:cNvPr>
            <p:cNvSpPr/>
            <p:nvPr userDrawn="1"/>
          </p:nvSpPr>
          <p:spPr>
            <a:xfrm>
              <a:off x="223211" y="328607"/>
              <a:ext cx="119605" cy="119605"/>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5" name="Rectangle 24">
              <a:extLst>
                <a:ext uri="{FF2B5EF4-FFF2-40B4-BE49-F238E27FC236}">
                  <a16:creationId xmlns:a16="http://schemas.microsoft.com/office/drawing/2014/main" id="{B737AAC6-F2C9-4A0E-A6CD-4047CCB7B9E0}"/>
                </a:ext>
              </a:extLst>
            </p:cNvPr>
            <p:cNvSpPr/>
            <p:nvPr userDrawn="1"/>
          </p:nvSpPr>
          <p:spPr>
            <a:xfrm>
              <a:off x="363175" y="328607"/>
              <a:ext cx="119605" cy="119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6" name="Rectangle 25">
              <a:extLst>
                <a:ext uri="{FF2B5EF4-FFF2-40B4-BE49-F238E27FC236}">
                  <a16:creationId xmlns:a16="http://schemas.microsoft.com/office/drawing/2014/main" id="{F08E98CF-B858-FFD0-AA98-D0B3489608A8}"/>
                </a:ext>
              </a:extLst>
            </p:cNvPr>
            <p:cNvSpPr/>
            <p:nvPr userDrawn="1"/>
          </p:nvSpPr>
          <p:spPr>
            <a:xfrm>
              <a:off x="223211" y="471114"/>
              <a:ext cx="119605" cy="119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7" name="Rectangle 26">
              <a:extLst>
                <a:ext uri="{FF2B5EF4-FFF2-40B4-BE49-F238E27FC236}">
                  <a16:creationId xmlns:a16="http://schemas.microsoft.com/office/drawing/2014/main" id="{30DEA768-A068-D45F-4AEE-C35B76A63B9F}"/>
                </a:ext>
              </a:extLst>
            </p:cNvPr>
            <p:cNvSpPr/>
            <p:nvPr userDrawn="1"/>
          </p:nvSpPr>
          <p:spPr>
            <a:xfrm>
              <a:off x="363175" y="471114"/>
              <a:ext cx="119605" cy="119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sp>
        <p:nvSpPr>
          <p:cNvPr id="28" name="Text Placeholder 17">
            <a:extLst>
              <a:ext uri="{FF2B5EF4-FFF2-40B4-BE49-F238E27FC236}">
                <a16:creationId xmlns:a16="http://schemas.microsoft.com/office/drawing/2014/main" id="{9A78CDD8-57DB-7305-FF14-08C376988AD5}"/>
              </a:ext>
            </a:extLst>
          </p:cNvPr>
          <p:cNvSpPr>
            <a:spLocks noGrp="1"/>
          </p:cNvSpPr>
          <p:nvPr>
            <p:ph type="body" sz="quarter" idx="16" hasCustomPrompt="1"/>
          </p:nvPr>
        </p:nvSpPr>
        <p:spPr>
          <a:xfrm>
            <a:off x="685800" y="5549637"/>
            <a:ext cx="3526922" cy="221599"/>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stStyle>
          <a:p>
            <a:pPr lvl="0"/>
            <a:r>
              <a:rPr lang="en-US"/>
              <a:t>Date</a:t>
            </a:r>
          </a:p>
        </p:txBody>
      </p:sp>
      <p:sp>
        <p:nvSpPr>
          <p:cNvPr id="29" name="Text Placeholder 17">
            <a:extLst>
              <a:ext uri="{FF2B5EF4-FFF2-40B4-BE49-F238E27FC236}">
                <a16:creationId xmlns:a16="http://schemas.microsoft.com/office/drawing/2014/main" id="{E7C1C648-EB30-D8B6-8D90-5E065108A7C7}"/>
              </a:ext>
            </a:extLst>
          </p:cNvPr>
          <p:cNvSpPr>
            <a:spLocks noGrp="1"/>
          </p:cNvSpPr>
          <p:nvPr>
            <p:ph type="body" sz="quarter" idx="17" hasCustomPrompt="1"/>
          </p:nvPr>
        </p:nvSpPr>
        <p:spPr>
          <a:xfrm>
            <a:off x="685799" y="5943241"/>
            <a:ext cx="9406315" cy="221599"/>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stStyle>
          <a:p>
            <a:pPr lvl="0"/>
            <a:r>
              <a:rPr lang="en-US"/>
              <a:t>Author name</a:t>
            </a:r>
          </a:p>
        </p:txBody>
      </p:sp>
    </p:spTree>
    <p:extLst>
      <p:ext uri="{BB962C8B-B14F-4D97-AF65-F5344CB8AC3E}">
        <p14:creationId xmlns:p14="http://schemas.microsoft.com/office/powerpoint/2010/main" val="29543453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ight Cov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12">
            <a:extLst>
              <a:ext uri="{FF2B5EF4-FFF2-40B4-BE49-F238E27FC236}">
                <a16:creationId xmlns:a16="http://schemas.microsoft.com/office/drawing/2014/main" id="{4974B835-081B-105A-388B-7B6AE58D6830}"/>
              </a:ext>
            </a:extLst>
          </p:cNvPr>
          <p:cNvSpPr>
            <a:spLocks noGrp="1"/>
          </p:cNvSpPr>
          <p:nvPr>
            <p:ph type="body" sz="quarter" idx="14" hasCustomPrompt="1"/>
          </p:nvPr>
        </p:nvSpPr>
        <p:spPr>
          <a:xfrm>
            <a:off x="685800" y="4366879"/>
            <a:ext cx="9406315" cy="636270"/>
          </a:xfrm>
          <a:prstGeom prst="rect">
            <a:avLst/>
          </a:prstGeom>
        </p:spPr>
        <p:txBody>
          <a:bodyPr anchor="t">
            <a:noAutofit/>
          </a:bodyPr>
          <a:lstStyle>
            <a:lvl1pPr>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Subtitle</a:t>
            </a:r>
          </a:p>
        </p:txBody>
      </p:sp>
      <p:sp>
        <p:nvSpPr>
          <p:cNvPr id="11" name="Title Placeholder 3">
            <a:extLst>
              <a:ext uri="{FF2B5EF4-FFF2-40B4-BE49-F238E27FC236}">
                <a16:creationId xmlns:a16="http://schemas.microsoft.com/office/drawing/2014/main" id="{CABC35D1-EB81-6DE1-1BB1-C5012CF971A4}"/>
              </a:ext>
            </a:extLst>
          </p:cNvPr>
          <p:cNvSpPr>
            <a:spLocks noGrp="1"/>
          </p:cNvSpPr>
          <p:nvPr>
            <p:ph type="title"/>
          </p:nvPr>
        </p:nvSpPr>
        <p:spPr>
          <a:xfrm>
            <a:off x="686268" y="236552"/>
            <a:ext cx="8048157" cy="354167"/>
          </a:xfrm>
          <a:prstGeom prst="rect">
            <a:avLst/>
          </a:prstGeom>
        </p:spPr>
        <p:txBody>
          <a:bodyPr vert="horz" lIns="91440" tIns="45720" rIns="91440" bIns="45720" rtlCol="0" anchor="ctr">
            <a:normAutofit/>
          </a:bodyPr>
          <a:lstStyle/>
          <a:p>
            <a:r>
              <a:rPr lang="en-US"/>
              <a:t>CLICK TO EDIT SLIDE TITLE</a:t>
            </a:r>
          </a:p>
        </p:txBody>
      </p:sp>
      <p:sp>
        <p:nvSpPr>
          <p:cNvPr id="4" name="Footer Placeholder 3">
            <a:extLst>
              <a:ext uri="{FF2B5EF4-FFF2-40B4-BE49-F238E27FC236}">
                <a16:creationId xmlns:a16="http://schemas.microsoft.com/office/drawing/2014/main" id="{91FDAC5C-0AB8-9BD6-CC49-D277CCD50FCF}"/>
              </a:ext>
            </a:extLst>
          </p:cNvPr>
          <p:cNvSpPr>
            <a:spLocks noGrp="1"/>
          </p:cNvSpPr>
          <p:nvPr>
            <p:ph type="ftr" sz="quarter" idx="18"/>
          </p:nvPr>
        </p:nvSpPr>
        <p:spPr/>
        <p:txBody>
          <a:bodyPr/>
          <a:lstStyle/>
          <a:p>
            <a:r>
              <a:rPr lang="en-US" spc="40">
                <a:solidFill>
                  <a:schemeClr val="tx1"/>
                </a:solidFill>
                <a:latin typeface="Segoe UI Variable Display" pitchFamily="2" charset="0"/>
                <a:cs typeface="Segoe UI"/>
              </a:rPr>
              <a:t>aka.ms/CEstudio</a:t>
            </a:r>
          </a:p>
        </p:txBody>
      </p:sp>
      <p:grpSp>
        <p:nvGrpSpPr>
          <p:cNvPr id="18" name="Group 17">
            <a:extLst>
              <a:ext uri="{FF2B5EF4-FFF2-40B4-BE49-F238E27FC236}">
                <a16:creationId xmlns:a16="http://schemas.microsoft.com/office/drawing/2014/main" id="{41EF47F2-93CF-09F6-23D0-58D0BF8D1FE4}"/>
              </a:ext>
            </a:extLst>
          </p:cNvPr>
          <p:cNvGrpSpPr/>
          <p:nvPr userDrawn="1"/>
        </p:nvGrpSpPr>
        <p:grpSpPr>
          <a:xfrm>
            <a:off x="223211" y="296922"/>
            <a:ext cx="218585" cy="220726"/>
            <a:chOff x="223211" y="328607"/>
            <a:chExt cx="259569" cy="262112"/>
          </a:xfrm>
        </p:grpSpPr>
        <p:sp>
          <p:nvSpPr>
            <p:cNvPr id="19" name="Rectangle 18">
              <a:extLst>
                <a:ext uri="{FF2B5EF4-FFF2-40B4-BE49-F238E27FC236}">
                  <a16:creationId xmlns:a16="http://schemas.microsoft.com/office/drawing/2014/main" id="{75AD7E04-0C42-DFDE-0667-A3BC7FE6456F}"/>
                </a:ext>
              </a:extLst>
            </p:cNvPr>
            <p:cNvSpPr/>
            <p:nvPr userDrawn="1"/>
          </p:nvSpPr>
          <p:spPr>
            <a:xfrm>
              <a:off x="223211" y="328607"/>
              <a:ext cx="119605" cy="119605"/>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0" name="Rectangle 19">
              <a:extLst>
                <a:ext uri="{FF2B5EF4-FFF2-40B4-BE49-F238E27FC236}">
                  <a16:creationId xmlns:a16="http://schemas.microsoft.com/office/drawing/2014/main" id="{A9ACC0FC-DC70-43B4-2EA1-FC5862020B20}"/>
                </a:ext>
              </a:extLst>
            </p:cNvPr>
            <p:cNvSpPr/>
            <p:nvPr userDrawn="1"/>
          </p:nvSpPr>
          <p:spPr>
            <a:xfrm>
              <a:off x="363175" y="328607"/>
              <a:ext cx="119605" cy="119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1" name="Rectangle 20">
              <a:extLst>
                <a:ext uri="{FF2B5EF4-FFF2-40B4-BE49-F238E27FC236}">
                  <a16:creationId xmlns:a16="http://schemas.microsoft.com/office/drawing/2014/main" id="{A686B875-F597-0698-4FDB-B1123F1E3E4E}"/>
                </a:ext>
              </a:extLst>
            </p:cNvPr>
            <p:cNvSpPr/>
            <p:nvPr userDrawn="1"/>
          </p:nvSpPr>
          <p:spPr>
            <a:xfrm>
              <a:off x="223211" y="471114"/>
              <a:ext cx="119605" cy="119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2" name="Rectangle 21">
              <a:extLst>
                <a:ext uri="{FF2B5EF4-FFF2-40B4-BE49-F238E27FC236}">
                  <a16:creationId xmlns:a16="http://schemas.microsoft.com/office/drawing/2014/main" id="{D3F46F05-C6EB-786B-6451-92ACA5A3F9C8}"/>
                </a:ext>
              </a:extLst>
            </p:cNvPr>
            <p:cNvSpPr/>
            <p:nvPr userDrawn="1"/>
          </p:nvSpPr>
          <p:spPr>
            <a:xfrm>
              <a:off x="363175" y="471114"/>
              <a:ext cx="119605" cy="119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sp>
        <p:nvSpPr>
          <p:cNvPr id="23" name="Text Placeholder 17">
            <a:extLst>
              <a:ext uri="{FF2B5EF4-FFF2-40B4-BE49-F238E27FC236}">
                <a16:creationId xmlns:a16="http://schemas.microsoft.com/office/drawing/2014/main" id="{D4F3A62E-2E46-FD0B-06E0-FAB4D7FE2FBE}"/>
              </a:ext>
            </a:extLst>
          </p:cNvPr>
          <p:cNvSpPr>
            <a:spLocks noGrp="1"/>
          </p:cNvSpPr>
          <p:nvPr>
            <p:ph type="body" sz="quarter" idx="16" hasCustomPrompt="1"/>
          </p:nvPr>
        </p:nvSpPr>
        <p:spPr>
          <a:xfrm>
            <a:off x="685800" y="5549637"/>
            <a:ext cx="3526922" cy="221599"/>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stStyle>
          <a:p>
            <a:pPr lvl="0"/>
            <a:r>
              <a:rPr lang="en-US"/>
              <a:t>Date</a:t>
            </a:r>
          </a:p>
        </p:txBody>
      </p:sp>
      <p:sp>
        <p:nvSpPr>
          <p:cNvPr id="24" name="Text Placeholder 17">
            <a:extLst>
              <a:ext uri="{FF2B5EF4-FFF2-40B4-BE49-F238E27FC236}">
                <a16:creationId xmlns:a16="http://schemas.microsoft.com/office/drawing/2014/main" id="{C48881B5-7452-4D84-6B11-0F511BD10F6A}"/>
              </a:ext>
            </a:extLst>
          </p:cNvPr>
          <p:cNvSpPr>
            <a:spLocks noGrp="1"/>
          </p:cNvSpPr>
          <p:nvPr>
            <p:ph type="body" sz="quarter" idx="17" hasCustomPrompt="1"/>
          </p:nvPr>
        </p:nvSpPr>
        <p:spPr>
          <a:xfrm>
            <a:off x="685799" y="5943241"/>
            <a:ext cx="9406315" cy="221599"/>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stStyle>
          <a:p>
            <a:pPr lvl="0"/>
            <a:r>
              <a:rPr lang="en-US"/>
              <a:t>Author name</a:t>
            </a:r>
          </a:p>
        </p:txBody>
      </p:sp>
      <p:sp>
        <p:nvSpPr>
          <p:cNvPr id="5" name="Text Placeholder 9">
            <a:extLst>
              <a:ext uri="{FF2B5EF4-FFF2-40B4-BE49-F238E27FC236}">
                <a16:creationId xmlns:a16="http://schemas.microsoft.com/office/drawing/2014/main" id="{6E15C9AD-6F06-C168-101D-26FEB1C44F52}"/>
              </a:ext>
            </a:extLst>
          </p:cNvPr>
          <p:cNvSpPr>
            <a:spLocks noGrp="1"/>
          </p:cNvSpPr>
          <p:nvPr>
            <p:ph type="body" sz="quarter" idx="13"/>
          </p:nvPr>
        </p:nvSpPr>
        <p:spPr>
          <a:xfrm>
            <a:off x="685800" y="3019425"/>
            <a:ext cx="9406316" cy="828675"/>
          </a:xfrm>
          <a:prstGeom prst="rect">
            <a:avLst/>
          </a:prstGeom>
        </p:spPr>
        <p:txBody>
          <a:bodyPr anchor="ctr" anchorCtr="0">
            <a:noAutofit/>
          </a:bodyPr>
          <a:lstStyle>
            <a:lvl1pPr>
              <a:defRPr sz="6000" b="1" spc="0"/>
            </a:lvl1pPr>
          </a:lstStyle>
          <a:p>
            <a:pPr lvl="0"/>
            <a:endParaRPr lang="en-US"/>
          </a:p>
        </p:txBody>
      </p:sp>
    </p:spTree>
    <p:extLst>
      <p:ext uri="{BB962C8B-B14F-4D97-AF65-F5344CB8AC3E}">
        <p14:creationId xmlns:p14="http://schemas.microsoft.com/office/powerpoint/2010/main" val="3734851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 Light Mode">
    <p:spTree>
      <p:nvGrpSpPr>
        <p:cNvPr id="1" name=""/>
        <p:cNvGrpSpPr/>
        <p:nvPr/>
      </p:nvGrpSpPr>
      <p:grpSpPr>
        <a:xfrm>
          <a:off x="0" y="0"/>
          <a:ext cx="0" cy="0"/>
          <a:chOff x="0" y="0"/>
          <a:chExt cx="0" cy="0"/>
        </a:xfrm>
      </p:grpSpPr>
      <p:sp>
        <p:nvSpPr>
          <p:cNvPr id="7" name="Vertical Text Placeholder 6">
            <a:extLst>
              <a:ext uri="{FF2B5EF4-FFF2-40B4-BE49-F238E27FC236}">
                <a16:creationId xmlns:a16="http://schemas.microsoft.com/office/drawing/2014/main" id="{1F18AD0A-1541-E92A-B672-E8E20AB26454}"/>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8" name="Vertical Text Placeholder 6">
            <a:extLst>
              <a:ext uri="{FF2B5EF4-FFF2-40B4-BE49-F238E27FC236}">
                <a16:creationId xmlns:a16="http://schemas.microsoft.com/office/drawing/2014/main" id="{0212443C-19E9-21A6-1F2A-077928025CF0}"/>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5" name="Text Placeholder 7">
            <a:extLst>
              <a:ext uri="{FF2B5EF4-FFF2-40B4-BE49-F238E27FC236}">
                <a16:creationId xmlns:a16="http://schemas.microsoft.com/office/drawing/2014/main" id="{10B90DC0-FB38-ECB0-E261-3B69511C25F1}"/>
              </a:ext>
            </a:extLst>
          </p:cNvPr>
          <p:cNvSpPr>
            <a:spLocks noGrp="1"/>
          </p:cNvSpPr>
          <p:nvPr>
            <p:ph type="body" sz="quarter" idx="42" hasCustomPrompt="1"/>
          </p:nvPr>
        </p:nvSpPr>
        <p:spPr>
          <a:xfrm>
            <a:off x="990328" y="2286001"/>
            <a:ext cx="5105672" cy="997196"/>
          </a:xfrm>
          <a:prstGeom prst="rect">
            <a:avLst/>
          </a:prstGeom>
        </p:spPr>
        <p:txBody>
          <a:bodyPr wrap="square"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6" name="Text Placeholder 7">
            <a:extLst>
              <a:ext uri="{FF2B5EF4-FFF2-40B4-BE49-F238E27FC236}">
                <a16:creationId xmlns:a16="http://schemas.microsoft.com/office/drawing/2014/main" id="{CF910516-E188-93D6-5931-40813956AD11}"/>
              </a:ext>
            </a:extLst>
          </p:cNvPr>
          <p:cNvSpPr>
            <a:spLocks noGrp="1"/>
          </p:cNvSpPr>
          <p:nvPr>
            <p:ph type="body" sz="quarter" idx="43" hasCustomPrompt="1"/>
          </p:nvPr>
        </p:nvSpPr>
        <p:spPr>
          <a:xfrm>
            <a:off x="990328" y="1796880"/>
            <a:ext cx="3663950" cy="221599"/>
          </a:xfrm>
          <a:prstGeom prst="rect">
            <a:avLst/>
          </a:prstGeom>
        </p:spPr>
        <p:txBody>
          <a:bodyPr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9" name="Title 13">
            <a:extLst>
              <a:ext uri="{FF2B5EF4-FFF2-40B4-BE49-F238E27FC236}">
                <a16:creationId xmlns:a16="http://schemas.microsoft.com/office/drawing/2014/main" id="{AF3F8E4A-528F-3C2B-EAC0-C4766BBDEA10}"/>
              </a:ext>
            </a:extLst>
          </p:cNvPr>
          <p:cNvSpPr>
            <a:spLocks noGrp="1"/>
          </p:cNvSpPr>
          <p:nvPr>
            <p:ph type="title" hasCustomPrompt="1"/>
          </p:nvPr>
        </p:nvSpPr>
        <p:spPr>
          <a:xfrm>
            <a:off x="990600" y="644282"/>
            <a:ext cx="10515600" cy="615553"/>
          </a:xfrm>
          <a:prstGeom prst="rect">
            <a:avLst/>
          </a:prstGeom>
        </p:spPr>
        <p:txBody>
          <a:bodyPr/>
          <a:lstStyle/>
          <a:p>
            <a:r>
              <a:rPr lang="en-US"/>
              <a:t>1 column slide</a:t>
            </a:r>
          </a:p>
        </p:txBody>
      </p:sp>
    </p:spTree>
    <p:extLst>
      <p:ext uri="{BB962C8B-B14F-4D97-AF65-F5344CB8AC3E}">
        <p14:creationId xmlns:p14="http://schemas.microsoft.com/office/powerpoint/2010/main" val="25659479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ight Cov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CE0FC4-D22F-7B62-EBBC-5C3518DA89F4}"/>
              </a:ext>
            </a:extLst>
          </p:cNvPr>
          <p:cNvSpPr txBox="1"/>
          <p:nvPr userDrawn="1"/>
        </p:nvSpPr>
        <p:spPr>
          <a:xfrm>
            <a:off x="5749447" y="2029216"/>
            <a:ext cx="184731" cy="369332"/>
          </a:xfrm>
          <a:prstGeom prst="rect">
            <a:avLst/>
          </a:prstGeom>
          <a:noFill/>
        </p:spPr>
        <p:txBody>
          <a:bodyPr wrap="none" rtlCol="0">
            <a:spAutoFit/>
          </a:bodyPr>
          <a:lstStyle/>
          <a:p>
            <a:endParaRPr lang="en-US"/>
          </a:p>
        </p:txBody>
      </p:sp>
      <p:sp>
        <p:nvSpPr>
          <p:cNvPr id="3" name="TextBox 2">
            <a:extLst>
              <a:ext uri="{FF2B5EF4-FFF2-40B4-BE49-F238E27FC236}">
                <a16:creationId xmlns:a16="http://schemas.microsoft.com/office/drawing/2014/main" id="{3A3463F9-8AC2-48F7-D566-29729D2A7850}"/>
              </a:ext>
            </a:extLst>
          </p:cNvPr>
          <p:cNvSpPr txBox="1"/>
          <p:nvPr userDrawn="1"/>
        </p:nvSpPr>
        <p:spPr>
          <a:xfrm>
            <a:off x="1528175" y="1628384"/>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911A8F39-C8CD-7810-6885-D0484E9A469E}"/>
              </a:ext>
            </a:extLst>
          </p:cNvPr>
          <p:cNvSpPr txBox="1"/>
          <p:nvPr userDrawn="1"/>
        </p:nvSpPr>
        <p:spPr>
          <a:xfrm>
            <a:off x="457200" y="3244334"/>
            <a:ext cx="184731" cy="369332"/>
          </a:xfrm>
          <a:prstGeom prst="rect">
            <a:avLst/>
          </a:prstGeom>
          <a:noFill/>
        </p:spPr>
        <p:txBody>
          <a:bodyPr wrap="none" rtlCol="0">
            <a:spAutoFit/>
          </a:bodyPr>
          <a:lstStyle/>
          <a:p>
            <a:endParaRPr lang="en-US"/>
          </a:p>
        </p:txBody>
      </p:sp>
      <p:sp>
        <p:nvSpPr>
          <p:cNvPr id="9" name="TextBox 8">
            <a:extLst>
              <a:ext uri="{FF2B5EF4-FFF2-40B4-BE49-F238E27FC236}">
                <a16:creationId xmlns:a16="http://schemas.microsoft.com/office/drawing/2014/main" id="{B8ECC1CE-BF48-9548-695F-12E1CBDB5BC8}"/>
              </a:ext>
            </a:extLst>
          </p:cNvPr>
          <p:cNvSpPr txBox="1"/>
          <p:nvPr userDrawn="1"/>
        </p:nvSpPr>
        <p:spPr>
          <a:xfrm>
            <a:off x="12951502" y="4092315"/>
            <a:ext cx="184731" cy="369332"/>
          </a:xfrm>
          <a:prstGeom prst="rect">
            <a:avLst/>
          </a:prstGeom>
          <a:noFill/>
        </p:spPr>
        <p:txBody>
          <a:bodyPr wrap="none" rtlCol="0">
            <a:spAutoFit/>
          </a:bodyPr>
          <a:lstStyle/>
          <a:p>
            <a:endParaRPr lang="en-US"/>
          </a:p>
        </p:txBody>
      </p:sp>
      <p:sp>
        <p:nvSpPr>
          <p:cNvPr id="10" name="TextBox 9">
            <a:extLst>
              <a:ext uri="{FF2B5EF4-FFF2-40B4-BE49-F238E27FC236}">
                <a16:creationId xmlns:a16="http://schemas.microsoft.com/office/drawing/2014/main" id="{04F48FA4-CF60-8731-36C2-1E8854CE24EC}"/>
              </a:ext>
            </a:extLst>
          </p:cNvPr>
          <p:cNvSpPr txBox="1"/>
          <p:nvPr userDrawn="1"/>
        </p:nvSpPr>
        <p:spPr>
          <a:xfrm>
            <a:off x="13176354" y="3912433"/>
            <a:ext cx="184731" cy="369332"/>
          </a:xfrm>
          <a:prstGeom prst="rect">
            <a:avLst/>
          </a:prstGeom>
          <a:noFill/>
        </p:spPr>
        <p:txBody>
          <a:bodyPr wrap="none" rtlCol="0">
            <a:spAutoFit/>
          </a:bodyPr>
          <a:lstStyle/>
          <a:p>
            <a:endParaRPr lang="en-US"/>
          </a:p>
        </p:txBody>
      </p:sp>
      <p:sp>
        <p:nvSpPr>
          <p:cNvPr id="14" name="Text Placeholder 12">
            <a:extLst>
              <a:ext uri="{FF2B5EF4-FFF2-40B4-BE49-F238E27FC236}">
                <a16:creationId xmlns:a16="http://schemas.microsoft.com/office/drawing/2014/main" id="{9A75774F-4EAC-9D4A-D01F-BB3F30FD45AC}"/>
              </a:ext>
            </a:extLst>
          </p:cNvPr>
          <p:cNvSpPr>
            <a:spLocks noGrp="1"/>
          </p:cNvSpPr>
          <p:nvPr>
            <p:ph type="body" sz="quarter" idx="14" hasCustomPrompt="1"/>
          </p:nvPr>
        </p:nvSpPr>
        <p:spPr>
          <a:xfrm>
            <a:off x="685800" y="4366879"/>
            <a:ext cx="9406315" cy="636270"/>
          </a:xfrm>
          <a:prstGeom prst="rect">
            <a:avLst/>
          </a:prstGeom>
        </p:spPr>
        <p:txBody>
          <a:bodyPr anchor="t">
            <a:noAutofit/>
          </a:bodyPr>
          <a:lstStyle>
            <a:lvl1pPr>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Subtitle</a:t>
            </a:r>
          </a:p>
        </p:txBody>
      </p:sp>
      <p:sp>
        <p:nvSpPr>
          <p:cNvPr id="17" name="Title Placeholder 3">
            <a:extLst>
              <a:ext uri="{FF2B5EF4-FFF2-40B4-BE49-F238E27FC236}">
                <a16:creationId xmlns:a16="http://schemas.microsoft.com/office/drawing/2014/main" id="{C22A4DD2-6A4F-C390-D4E8-BE9959A39478}"/>
              </a:ext>
            </a:extLst>
          </p:cNvPr>
          <p:cNvSpPr>
            <a:spLocks noGrp="1"/>
          </p:cNvSpPr>
          <p:nvPr>
            <p:ph type="title"/>
          </p:nvPr>
        </p:nvSpPr>
        <p:spPr>
          <a:xfrm>
            <a:off x="686268" y="236552"/>
            <a:ext cx="8048157" cy="354167"/>
          </a:xfrm>
          <a:prstGeom prst="rect">
            <a:avLst/>
          </a:prstGeom>
        </p:spPr>
        <p:txBody>
          <a:bodyPr vert="horz" lIns="91440" tIns="45720" rIns="91440" bIns="45720" rtlCol="0" anchor="ctr">
            <a:normAutofit/>
          </a:bodyPr>
          <a:lstStyle/>
          <a:p>
            <a:r>
              <a:rPr lang="en-US"/>
              <a:t>CLICK TO EDIT SLIDE TITLE</a:t>
            </a:r>
          </a:p>
        </p:txBody>
      </p:sp>
      <p:sp>
        <p:nvSpPr>
          <p:cNvPr id="4" name="Footer Placeholder 3">
            <a:extLst>
              <a:ext uri="{FF2B5EF4-FFF2-40B4-BE49-F238E27FC236}">
                <a16:creationId xmlns:a16="http://schemas.microsoft.com/office/drawing/2014/main" id="{5C7F1028-2594-5142-AC84-78E3C7D4FF21}"/>
              </a:ext>
            </a:extLst>
          </p:cNvPr>
          <p:cNvSpPr>
            <a:spLocks noGrp="1"/>
          </p:cNvSpPr>
          <p:nvPr>
            <p:ph type="ftr" sz="quarter" idx="18"/>
          </p:nvPr>
        </p:nvSpPr>
        <p:spPr/>
        <p:txBody>
          <a:bodyPr/>
          <a:lstStyle/>
          <a:p>
            <a:r>
              <a:rPr lang="en-US" spc="40">
                <a:solidFill>
                  <a:schemeClr val="tx1"/>
                </a:solidFill>
                <a:latin typeface="Segoe UI Variable Display" pitchFamily="2" charset="0"/>
                <a:cs typeface="Segoe UI"/>
              </a:rPr>
              <a:t>aka.ms/CEstudio</a:t>
            </a:r>
          </a:p>
        </p:txBody>
      </p:sp>
      <p:grpSp>
        <p:nvGrpSpPr>
          <p:cNvPr id="23" name="Group 22">
            <a:extLst>
              <a:ext uri="{FF2B5EF4-FFF2-40B4-BE49-F238E27FC236}">
                <a16:creationId xmlns:a16="http://schemas.microsoft.com/office/drawing/2014/main" id="{930616AD-5A7D-B8A5-1CAF-4E67CE566996}"/>
              </a:ext>
            </a:extLst>
          </p:cNvPr>
          <p:cNvGrpSpPr/>
          <p:nvPr userDrawn="1"/>
        </p:nvGrpSpPr>
        <p:grpSpPr>
          <a:xfrm>
            <a:off x="223211" y="296922"/>
            <a:ext cx="218585" cy="220726"/>
            <a:chOff x="223211" y="328607"/>
            <a:chExt cx="259569" cy="262112"/>
          </a:xfrm>
        </p:grpSpPr>
        <p:sp>
          <p:nvSpPr>
            <p:cNvPr id="24" name="Rectangle 23">
              <a:extLst>
                <a:ext uri="{FF2B5EF4-FFF2-40B4-BE49-F238E27FC236}">
                  <a16:creationId xmlns:a16="http://schemas.microsoft.com/office/drawing/2014/main" id="{F530496B-8F16-632A-50DE-C0F3CB051990}"/>
                </a:ext>
              </a:extLst>
            </p:cNvPr>
            <p:cNvSpPr/>
            <p:nvPr userDrawn="1"/>
          </p:nvSpPr>
          <p:spPr>
            <a:xfrm>
              <a:off x="223211" y="328607"/>
              <a:ext cx="119605" cy="119605"/>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5" name="Rectangle 24">
              <a:extLst>
                <a:ext uri="{FF2B5EF4-FFF2-40B4-BE49-F238E27FC236}">
                  <a16:creationId xmlns:a16="http://schemas.microsoft.com/office/drawing/2014/main" id="{3546C73F-7676-35D1-E971-78D2FEFBFAAD}"/>
                </a:ext>
              </a:extLst>
            </p:cNvPr>
            <p:cNvSpPr/>
            <p:nvPr userDrawn="1"/>
          </p:nvSpPr>
          <p:spPr>
            <a:xfrm>
              <a:off x="363175" y="328607"/>
              <a:ext cx="119605" cy="119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6" name="Rectangle 25">
              <a:extLst>
                <a:ext uri="{FF2B5EF4-FFF2-40B4-BE49-F238E27FC236}">
                  <a16:creationId xmlns:a16="http://schemas.microsoft.com/office/drawing/2014/main" id="{2E6A84B3-867E-2D9B-C298-5FD2B0F9BD3D}"/>
                </a:ext>
              </a:extLst>
            </p:cNvPr>
            <p:cNvSpPr/>
            <p:nvPr userDrawn="1"/>
          </p:nvSpPr>
          <p:spPr>
            <a:xfrm>
              <a:off x="223211" y="471114"/>
              <a:ext cx="119605" cy="119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7" name="Rectangle 26">
              <a:extLst>
                <a:ext uri="{FF2B5EF4-FFF2-40B4-BE49-F238E27FC236}">
                  <a16:creationId xmlns:a16="http://schemas.microsoft.com/office/drawing/2014/main" id="{CE1E7622-3764-5849-3CB1-998C51B67330}"/>
                </a:ext>
              </a:extLst>
            </p:cNvPr>
            <p:cNvSpPr/>
            <p:nvPr userDrawn="1"/>
          </p:nvSpPr>
          <p:spPr>
            <a:xfrm>
              <a:off x="363175" y="471114"/>
              <a:ext cx="119605" cy="119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sp>
        <p:nvSpPr>
          <p:cNvPr id="28" name="Text Placeholder 17">
            <a:extLst>
              <a:ext uri="{FF2B5EF4-FFF2-40B4-BE49-F238E27FC236}">
                <a16:creationId xmlns:a16="http://schemas.microsoft.com/office/drawing/2014/main" id="{2514A41B-F931-E51E-14BC-2D9CD4742416}"/>
              </a:ext>
            </a:extLst>
          </p:cNvPr>
          <p:cNvSpPr>
            <a:spLocks noGrp="1"/>
          </p:cNvSpPr>
          <p:nvPr>
            <p:ph type="body" sz="quarter" idx="16" hasCustomPrompt="1"/>
          </p:nvPr>
        </p:nvSpPr>
        <p:spPr>
          <a:xfrm>
            <a:off x="685800" y="5549637"/>
            <a:ext cx="3526922" cy="221599"/>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stStyle>
          <a:p>
            <a:pPr lvl="0"/>
            <a:r>
              <a:rPr lang="en-US"/>
              <a:t>Date</a:t>
            </a:r>
          </a:p>
        </p:txBody>
      </p:sp>
      <p:sp>
        <p:nvSpPr>
          <p:cNvPr id="29" name="Text Placeholder 17">
            <a:extLst>
              <a:ext uri="{FF2B5EF4-FFF2-40B4-BE49-F238E27FC236}">
                <a16:creationId xmlns:a16="http://schemas.microsoft.com/office/drawing/2014/main" id="{56711ECC-F9F0-32CB-4206-BF01991A55DD}"/>
              </a:ext>
            </a:extLst>
          </p:cNvPr>
          <p:cNvSpPr>
            <a:spLocks noGrp="1"/>
          </p:cNvSpPr>
          <p:nvPr>
            <p:ph type="body" sz="quarter" idx="17" hasCustomPrompt="1"/>
          </p:nvPr>
        </p:nvSpPr>
        <p:spPr>
          <a:xfrm>
            <a:off x="685799" y="5943241"/>
            <a:ext cx="9406315" cy="221599"/>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stStyle>
          <a:p>
            <a:pPr lvl="0"/>
            <a:r>
              <a:rPr lang="en-US"/>
              <a:t>Author name</a:t>
            </a:r>
          </a:p>
        </p:txBody>
      </p:sp>
      <p:sp>
        <p:nvSpPr>
          <p:cNvPr id="7" name="Text Placeholder 9">
            <a:extLst>
              <a:ext uri="{FF2B5EF4-FFF2-40B4-BE49-F238E27FC236}">
                <a16:creationId xmlns:a16="http://schemas.microsoft.com/office/drawing/2014/main" id="{D4738D6C-DE48-FF1C-2C09-B7269DB9F79A}"/>
              </a:ext>
            </a:extLst>
          </p:cNvPr>
          <p:cNvSpPr>
            <a:spLocks noGrp="1"/>
          </p:cNvSpPr>
          <p:nvPr>
            <p:ph type="body" sz="quarter" idx="13"/>
          </p:nvPr>
        </p:nvSpPr>
        <p:spPr>
          <a:xfrm>
            <a:off x="685800" y="3019425"/>
            <a:ext cx="9406316" cy="828675"/>
          </a:xfrm>
          <a:prstGeom prst="rect">
            <a:avLst/>
          </a:prstGeom>
        </p:spPr>
        <p:txBody>
          <a:bodyPr anchor="ctr" anchorCtr="0">
            <a:noAutofit/>
          </a:bodyPr>
          <a:lstStyle>
            <a:lvl1pPr>
              <a:defRPr sz="6000" b="1" spc="0"/>
            </a:lvl1pPr>
          </a:lstStyle>
          <a:p>
            <a:pPr lvl="0"/>
            <a:endParaRPr lang="en-US"/>
          </a:p>
        </p:txBody>
      </p:sp>
    </p:spTree>
    <p:extLst>
      <p:ext uri="{BB962C8B-B14F-4D97-AF65-F5344CB8AC3E}">
        <p14:creationId xmlns:p14="http://schemas.microsoft.com/office/powerpoint/2010/main" val="41659301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ight Cove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CE0FC4-D22F-7B62-EBBC-5C3518DA89F4}"/>
              </a:ext>
            </a:extLst>
          </p:cNvPr>
          <p:cNvSpPr txBox="1"/>
          <p:nvPr userDrawn="1"/>
        </p:nvSpPr>
        <p:spPr>
          <a:xfrm>
            <a:off x="5749447" y="2029216"/>
            <a:ext cx="184731" cy="369332"/>
          </a:xfrm>
          <a:prstGeom prst="rect">
            <a:avLst/>
          </a:prstGeom>
          <a:noFill/>
        </p:spPr>
        <p:txBody>
          <a:bodyPr wrap="none" rtlCol="0">
            <a:spAutoFit/>
          </a:bodyPr>
          <a:lstStyle/>
          <a:p>
            <a:endParaRPr lang="en-US"/>
          </a:p>
        </p:txBody>
      </p:sp>
      <p:sp>
        <p:nvSpPr>
          <p:cNvPr id="3" name="TextBox 2">
            <a:extLst>
              <a:ext uri="{FF2B5EF4-FFF2-40B4-BE49-F238E27FC236}">
                <a16:creationId xmlns:a16="http://schemas.microsoft.com/office/drawing/2014/main" id="{3A3463F9-8AC2-48F7-D566-29729D2A7850}"/>
              </a:ext>
            </a:extLst>
          </p:cNvPr>
          <p:cNvSpPr txBox="1"/>
          <p:nvPr userDrawn="1"/>
        </p:nvSpPr>
        <p:spPr>
          <a:xfrm>
            <a:off x="1528175" y="1628384"/>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911A8F39-C8CD-7810-6885-D0484E9A469E}"/>
              </a:ext>
            </a:extLst>
          </p:cNvPr>
          <p:cNvSpPr txBox="1"/>
          <p:nvPr userDrawn="1"/>
        </p:nvSpPr>
        <p:spPr>
          <a:xfrm>
            <a:off x="457200" y="3244334"/>
            <a:ext cx="184731" cy="369332"/>
          </a:xfrm>
          <a:prstGeom prst="rect">
            <a:avLst/>
          </a:prstGeom>
          <a:noFill/>
        </p:spPr>
        <p:txBody>
          <a:bodyPr wrap="none" rtlCol="0">
            <a:spAutoFit/>
          </a:bodyPr>
          <a:lstStyle/>
          <a:p>
            <a:endParaRPr lang="en-US"/>
          </a:p>
        </p:txBody>
      </p:sp>
      <p:sp>
        <p:nvSpPr>
          <p:cNvPr id="9" name="TextBox 8">
            <a:extLst>
              <a:ext uri="{FF2B5EF4-FFF2-40B4-BE49-F238E27FC236}">
                <a16:creationId xmlns:a16="http://schemas.microsoft.com/office/drawing/2014/main" id="{B8ECC1CE-BF48-9548-695F-12E1CBDB5BC8}"/>
              </a:ext>
            </a:extLst>
          </p:cNvPr>
          <p:cNvSpPr txBox="1"/>
          <p:nvPr userDrawn="1"/>
        </p:nvSpPr>
        <p:spPr>
          <a:xfrm>
            <a:off x="12951502" y="4092315"/>
            <a:ext cx="184731" cy="369332"/>
          </a:xfrm>
          <a:prstGeom prst="rect">
            <a:avLst/>
          </a:prstGeom>
          <a:noFill/>
        </p:spPr>
        <p:txBody>
          <a:bodyPr wrap="none" rtlCol="0">
            <a:spAutoFit/>
          </a:bodyPr>
          <a:lstStyle/>
          <a:p>
            <a:endParaRPr lang="en-US"/>
          </a:p>
        </p:txBody>
      </p:sp>
      <p:sp>
        <p:nvSpPr>
          <p:cNvPr id="10" name="TextBox 9">
            <a:extLst>
              <a:ext uri="{FF2B5EF4-FFF2-40B4-BE49-F238E27FC236}">
                <a16:creationId xmlns:a16="http://schemas.microsoft.com/office/drawing/2014/main" id="{04F48FA4-CF60-8731-36C2-1E8854CE24EC}"/>
              </a:ext>
            </a:extLst>
          </p:cNvPr>
          <p:cNvSpPr txBox="1"/>
          <p:nvPr userDrawn="1"/>
        </p:nvSpPr>
        <p:spPr>
          <a:xfrm>
            <a:off x="13176354" y="3912433"/>
            <a:ext cx="184731" cy="369332"/>
          </a:xfrm>
          <a:prstGeom prst="rect">
            <a:avLst/>
          </a:prstGeom>
          <a:noFill/>
        </p:spPr>
        <p:txBody>
          <a:bodyPr wrap="none" rtlCol="0">
            <a:spAutoFit/>
          </a:bodyPr>
          <a:lstStyle/>
          <a:p>
            <a:endParaRPr lang="en-US"/>
          </a:p>
        </p:txBody>
      </p:sp>
      <p:sp>
        <p:nvSpPr>
          <p:cNvPr id="14" name="Text Placeholder 12">
            <a:extLst>
              <a:ext uri="{FF2B5EF4-FFF2-40B4-BE49-F238E27FC236}">
                <a16:creationId xmlns:a16="http://schemas.microsoft.com/office/drawing/2014/main" id="{55D9438D-C00B-49AD-90E5-DBA103B4281C}"/>
              </a:ext>
            </a:extLst>
          </p:cNvPr>
          <p:cNvSpPr>
            <a:spLocks noGrp="1"/>
          </p:cNvSpPr>
          <p:nvPr>
            <p:ph type="body" sz="quarter" idx="14" hasCustomPrompt="1"/>
          </p:nvPr>
        </p:nvSpPr>
        <p:spPr>
          <a:xfrm>
            <a:off x="685800" y="4366879"/>
            <a:ext cx="9406315" cy="636270"/>
          </a:xfrm>
          <a:prstGeom prst="rect">
            <a:avLst/>
          </a:prstGeom>
        </p:spPr>
        <p:txBody>
          <a:bodyPr anchor="t">
            <a:noAutofit/>
          </a:bodyPr>
          <a:lstStyle>
            <a:lvl1pPr>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Subtitle</a:t>
            </a:r>
          </a:p>
        </p:txBody>
      </p:sp>
      <p:sp>
        <p:nvSpPr>
          <p:cNvPr id="17" name="Title Placeholder 3">
            <a:extLst>
              <a:ext uri="{FF2B5EF4-FFF2-40B4-BE49-F238E27FC236}">
                <a16:creationId xmlns:a16="http://schemas.microsoft.com/office/drawing/2014/main" id="{6A608078-DC76-C4FA-80EF-D2DADD14FF1F}"/>
              </a:ext>
            </a:extLst>
          </p:cNvPr>
          <p:cNvSpPr>
            <a:spLocks noGrp="1"/>
          </p:cNvSpPr>
          <p:nvPr>
            <p:ph type="title"/>
          </p:nvPr>
        </p:nvSpPr>
        <p:spPr>
          <a:xfrm>
            <a:off x="686268" y="236552"/>
            <a:ext cx="8048157" cy="354167"/>
          </a:xfrm>
          <a:prstGeom prst="rect">
            <a:avLst/>
          </a:prstGeom>
        </p:spPr>
        <p:txBody>
          <a:bodyPr vert="horz" lIns="91440" tIns="45720" rIns="91440" bIns="45720" rtlCol="0" anchor="ctr">
            <a:normAutofit/>
          </a:bodyPr>
          <a:lstStyle/>
          <a:p>
            <a:r>
              <a:rPr lang="en-US"/>
              <a:t>CLICK TO EDIT SLIDE TITLE</a:t>
            </a:r>
          </a:p>
        </p:txBody>
      </p:sp>
      <p:sp>
        <p:nvSpPr>
          <p:cNvPr id="4" name="Footer Placeholder 3">
            <a:extLst>
              <a:ext uri="{FF2B5EF4-FFF2-40B4-BE49-F238E27FC236}">
                <a16:creationId xmlns:a16="http://schemas.microsoft.com/office/drawing/2014/main" id="{04DE393B-BB99-2A41-9552-F4C73A641FDB}"/>
              </a:ext>
            </a:extLst>
          </p:cNvPr>
          <p:cNvSpPr>
            <a:spLocks noGrp="1"/>
          </p:cNvSpPr>
          <p:nvPr>
            <p:ph type="ftr" sz="quarter" idx="18"/>
          </p:nvPr>
        </p:nvSpPr>
        <p:spPr/>
        <p:txBody>
          <a:bodyPr/>
          <a:lstStyle/>
          <a:p>
            <a:r>
              <a:rPr lang="en-US" spc="40">
                <a:solidFill>
                  <a:schemeClr val="tx1"/>
                </a:solidFill>
                <a:latin typeface="Segoe UI Variable Display" pitchFamily="2" charset="0"/>
                <a:cs typeface="Segoe UI"/>
              </a:rPr>
              <a:t>aka.ms/CEstudio</a:t>
            </a:r>
          </a:p>
        </p:txBody>
      </p:sp>
      <p:grpSp>
        <p:nvGrpSpPr>
          <p:cNvPr id="18" name="Group 17">
            <a:extLst>
              <a:ext uri="{FF2B5EF4-FFF2-40B4-BE49-F238E27FC236}">
                <a16:creationId xmlns:a16="http://schemas.microsoft.com/office/drawing/2014/main" id="{08A7C260-D343-36EC-EB31-8EA3B267460E}"/>
              </a:ext>
            </a:extLst>
          </p:cNvPr>
          <p:cNvGrpSpPr/>
          <p:nvPr userDrawn="1"/>
        </p:nvGrpSpPr>
        <p:grpSpPr>
          <a:xfrm>
            <a:off x="223211" y="296922"/>
            <a:ext cx="218585" cy="220726"/>
            <a:chOff x="223211" y="328607"/>
            <a:chExt cx="259569" cy="262112"/>
          </a:xfrm>
        </p:grpSpPr>
        <p:sp>
          <p:nvSpPr>
            <p:cNvPr id="19" name="Rectangle 18">
              <a:extLst>
                <a:ext uri="{FF2B5EF4-FFF2-40B4-BE49-F238E27FC236}">
                  <a16:creationId xmlns:a16="http://schemas.microsoft.com/office/drawing/2014/main" id="{CC04986C-C4F9-0260-9B14-8ECF8E0261AE}"/>
                </a:ext>
              </a:extLst>
            </p:cNvPr>
            <p:cNvSpPr/>
            <p:nvPr userDrawn="1"/>
          </p:nvSpPr>
          <p:spPr>
            <a:xfrm>
              <a:off x="223211" y="328607"/>
              <a:ext cx="119605" cy="119605"/>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0" name="Rectangle 19">
              <a:extLst>
                <a:ext uri="{FF2B5EF4-FFF2-40B4-BE49-F238E27FC236}">
                  <a16:creationId xmlns:a16="http://schemas.microsoft.com/office/drawing/2014/main" id="{35E81739-274A-7640-4591-00E964D3C2A1}"/>
                </a:ext>
              </a:extLst>
            </p:cNvPr>
            <p:cNvSpPr/>
            <p:nvPr userDrawn="1"/>
          </p:nvSpPr>
          <p:spPr>
            <a:xfrm>
              <a:off x="363175" y="328607"/>
              <a:ext cx="119605" cy="119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1" name="Rectangle 20">
              <a:extLst>
                <a:ext uri="{FF2B5EF4-FFF2-40B4-BE49-F238E27FC236}">
                  <a16:creationId xmlns:a16="http://schemas.microsoft.com/office/drawing/2014/main" id="{CB12600E-24A6-0F04-4F82-C8AEB36BF294}"/>
                </a:ext>
              </a:extLst>
            </p:cNvPr>
            <p:cNvSpPr/>
            <p:nvPr userDrawn="1"/>
          </p:nvSpPr>
          <p:spPr>
            <a:xfrm>
              <a:off x="223211" y="471114"/>
              <a:ext cx="119605" cy="119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2" name="Rectangle 21">
              <a:extLst>
                <a:ext uri="{FF2B5EF4-FFF2-40B4-BE49-F238E27FC236}">
                  <a16:creationId xmlns:a16="http://schemas.microsoft.com/office/drawing/2014/main" id="{C25A5A70-E262-7A61-9512-A4BD28B7F346}"/>
                </a:ext>
              </a:extLst>
            </p:cNvPr>
            <p:cNvSpPr/>
            <p:nvPr userDrawn="1"/>
          </p:nvSpPr>
          <p:spPr>
            <a:xfrm>
              <a:off x="363175" y="471114"/>
              <a:ext cx="119605" cy="119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sp>
        <p:nvSpPr>
          <p:cNvPr id="23" name="Text Placeholder 17">
            <a:extLst>
              <a:ext uri="{FF2B5EF4-FFF2-40B4-BE49-F238E27FC236}">
                <a16:creationId xmlns:a16="http://schemas.microsoft.com/office/drawing/2014/main" id="{B0336505-4EAE-414D-749F-5530684CB83E}"/>
              </a:ext>
            </a:extLst>
          </p:cNvPr>
          <p:cNvSpPr>
            <a:spLocks noGrp="1"/>
          </p:cNvSpPr>
          <p:nvPr>
            <p:ph type="body" sz="quarter" idx="16" hasCustomPrompt="1"/>
          </p:nvPr>
        </p:nvSpPr>
        <p:spPr>
          <a:xfrm>
            <a:off x="685800" y="5549637"/>
            <a:ext cx="3526922" cy="221599"/>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stStyle>
          <a:p>
            <a:pPr lvl="0"/>
            <a:r>
              <a:rPr lang="en-US"/>
              <a:t>Date</a:t>
            </a:r>
          </a:p>
        </p:txBody>
      </p:sp>
      <p:sp>
        <p:nvSpPr>
          <p:cNvPr id="24" name="Text Placeholder 17">
            <a:extLst>
              <a:ext uri="{FF2B5EF4-FFF2-40B4-BE49-F238E27FC236}">
                <a16:creationId xmlns:a16="http://schemas.microsoft.com/office/drawing/2014/main" id="{E2148644-0623-D135-1EEF-E2CE97E5965B}"/>
              </a:ext>
            </a:extLst>
          </p:cNvPr>
          <p:cNvSpPr>
            <a:spLocks noGrp="1"/>
          </p:cNvSpPr>
          <p:nvPr>
            <p:ph type="body" sz="quarter" idx="17" hasCustomPrompt="1"/>
          </p:nvPr>
        </p:nvSpPr>
        <p:spPr>
          <a:xfrm>
            <a:off x="685799" y="5943241"/>
            <a:ext cx="9406315" cy="221599"/>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stStyle>
          <a:p>
            <a:pPr lvl="0"/>
            <a:r>
              <a:rPr lang="en-US"/>
              <a:t>Author name</a:t>
            </a:r>
          </a:p>
        </p:txBody>
      </p:sp>
      <p:sp>
        <p:nvSpPr>
          <p:cNvPr id="7" name="Text Placeholder 9">
            <a:extLst>
              <a:ext uri="{FF2B5EF4-FFF2-40B4-BE49-F238E27FC236}">
                <a16:creationId xmlns:a16="http://schemas.microsoft.com/office/drawing/2014/main" id="{9BD98228-4666-234F-3878-6B425DAE5AB0}"/>
              </a:ext>
            </a:extLst>
          </p:cNvPr>
          <p:cNvSpPr>
            <a:spLocks noGrp="1"/>
          </p:cNvSpPr>
          <p:nvPr>
            <p:ph type="body" sz="quarter" idx="13"/>
          </p:nvPr>
        </p:nvSpPr>
        <p:spPr>
          <a:xfrm>
            <a:off x="685800" y="3019425"/>
            <a:ext cx="9406316" cy="828675"/>
          </a:xfrm>
          <a:prstGeom prst="rect">
            <a:avLst/>
          </a:prstGeom>
        </p:spPr>
        <p:txBody>
          <a:bodyPr anchor="ctr" anchorCtr="0">
            <a:noAutofit/>
          </a:bodyPr>
          <a:lstStyle>
            <a:lvl1pPr>
              <a:defRPr sz="6000" b="1" spc="0"/>
            </a:lvl1pPr>
          </a:lstStyle>
          <a:p>
            <a:pPr lvl="0"/>
            <a:endParaRPr lang="en-US"/>
          </a:p>
        </p:txBody>
      </p:sp>
    </p:spTree>
    <p:extLst>
      <p:ext uri="{BB962C8B-B14F-4D97-AF65-F5344CB8AC3E}">
        <p14:creationId xmlns:p14="http://schemas.microsoft.com/office/powerpoint/2010/main" val="372283652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ight Cove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CE0FC4-D22F-7B62-EBBC-5C3518DA89F4}"/>
              </a:ext>
            </a:extLst>
          </p:cNvPr>
          <p:cNvSpPr txBox="1"/>
          <p:nvPr userDrawn="1"/>
        </p:nvSpPr>
        <p:spPr>
          <a:xfrm>
            <a:off x="5749447" y="2029216"/>
            <a:ext cx="184731" cy="369332"/>
          </a:xfrm>
          <a:prstGeom prst="rect">
            <a:avLst/>
          </a:prstGeom>
          <a:noFill/>
        </p:spPr>
        <p:txBody>
          <a:bodyPr wrap="none" rtlCol="0">
            <a:spAutoFit/>
          </a:bodyPr>
          <a:lstStyle/>
          <a:p>
            <a:endParaRPr lang="en-US"/>
          </a:p>
        </p:txBody>
      </p:sp>
      <p:sp>
        <p:nvSpPr>
          <p:cNvPr id="3" name="TextBox 2">
            <a:extLst>
              <a:ext uri="{FF2B5EF4-FFF2-40B4-BE49-F238E27FC236}">
                <a16:creationId xmlns:a16="http://schemas.microsoft.com/office/drawing/2014/main" id="{3A3463F9-8AC2-48F7-D566-29729D2A7850}"/>
              </a:ext>
            </a:extLst>
          </p:cNvPr>
          <p:cNvSpPr txBox="1"/>
          <p:nvPr userDrawn="1"/>
        </p:nvSpPr>
        <p:spPr>
          <a:xfrm>
            <a:off x="1528175" y="1628384"/>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911A8F39-C8CD-7810-6885-D0484E9A469E}"/>
              </a:ext>
            </a:extLst>
          </p:cNvPr>
          <p:cNvSpPr txBox="1"/>
          <p:nvPr userDrawn="1"/>
        </p:nvSpPr>
        <p:spPr>
          <a:xfrm>
            <a:off x="457200" y="3244334"/>
            <a:ext cx="184731" cy="369332"/>
          </a:xfrm>
          <a:prstGeom prst="rect">
            <a:avLst/>
          </a:prstGeom>
          <a:noFill/>
        </p:spPr>
        <p:txBody>
          <a:bodyPr wrap="none" rtlCol="0">
            <a:spAutoFit/>
          </a:bodyPr>
          <a:lstStyle/>
          <a:p>
            <a:endParaRPr lang="en-US"/>
          </a:p>
        </p:txBody>
      </p:sp>
      <p:sp>
        <p:nvSpPr>
          <p:cNvPr id="9" name="TextBox 8">
            <a:extLst>
              <a:ext uri="{FF2B5EF4-FFF2-40B4-BE49-F238E27FC236}">
                <a16:creationId xmlns:a16="http://schemas.microsoft.com/office/drawing/2014/main" id="{B8ECC1CE-BF48-9548-695F-12E1CBDB5BC8}"/>
              </a:ext>
            </a:extLst>
          </p:cNvPr>
          <p:cNvSpPr txBox="1"/>
          <p:nvPr userDrawn="1"/>
        </p:nvSpPr>
        <p:spPr>
          <a:xfrm>
            <a:off x="12951502" y="4092315"/>
            <a:ext cx="184731" cy="369332"/>
          </a:xfrm>
          <a:prstGeom prst="rect">
            <a:avLst/>
          </a:prstGeom>
          <a:noFill/>
        </p:spPr>
        <p:txBody>
          <a:bodyPr wrap="none" rtlCol="0">
            <a:spAutoFit/>
          </a:bodyPr>
          <a:lstStyle/>
          <a:p>
            <a:endParaRPr lang="en-US"/>
          </a:p>
        </p:txBody>
      </p:sp>
      <p:sp>
        <p:nvSpPr>
          <p:cNvPr id="10" name="TextBox 9">
            <a:extLst>
              <a:ext uri="{FF2B5EF4-FFF2-40B4-BE49-F238E27FC236}">
                <a16:creationId xmlns:a16="http://schemas.microsoft.com/office/drawing/2014/main" id="{04F48FA4-CF60-8731-36C2-1E8854CE24EC}"/>
              </a:ext>
            </a:extLst>
          </p:cNvPr>
          <p:cNvSpPr txBox="1"/>
          <p:nvPr userDrawn="1"/>
        </p:nvSpPr>
        <p:spPr>
          <a:xfrm>
            <a:off x="13176354" y="3912433"/>
            <a:ext cx="184731" cy="369332"/>
          </a:xfrm>
          <a:prstGeom prst="rect">
            <a:avLst/>
          </a:prstGeom>
          <a:noFill/>
        </p:spPr>
        <p:txBody>
          <a:bodyPr wrap="none" rtlCol="0">
            <a:spAutoFit/>
          </a:bodyPr>
          <a:lstStyle/>
          <a:p>
            <a:endParaRPr lang="en-US"/>
          </a:p>
        </p:txBody>
      </p:sp>
      <p:sp>
        <p:nvSpPr>
          <p:cNvPr id="14" name="Text Placeholder 12">
            <a:extLst>
              <a:ext uri="{FF2B5EF4-FFF2-40B4-BE49-F238E27FC236}">
                <a16:creationId xmlns:a16="http://schemas.microsoft.com/office/drawing/2014/main" id="{CD6FFDF4-E04D-0E27-3AF6-175A531F1076}"/>
              </a:ext>
            </a:extLst>
          </p:cNvPr>
          <p:cNvSpPr>
            <a:spLocks noGrp="1"/>
          </p:cNvSpPr>
          <p:nvPr>
            <p:ph type="body" sz="quarter" idx="14" hasCustomPrompt="1"/>
          </p:nvPr>
        </p:nvSpPr>
        <p:spPr>
          <a:xfrm>
            <a:off x="685800" y="4366879"/>
            <a:ext cx="9406315" cy="636270"/>
          </a:xfrm>
          <a:prstGeom prst="rect">
            <a:avLst/>
          </a:prstGeom>
        </p:spPr>
        <p:txBody>
          <a:bodyPr anchor="t">
            <a:noAutofit/>
          </a:bodyPr>
          <a:lstStyle>
            <a:lvl1pPr>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Subtitle</a:t>
            </a:r>
          </a:p>
        </p:txBody>
      </p:sp>
      <p:sp>
        <p:nvSpPr>
          <p:cNvPr id="17" name="Title Placeholder 3">
            <a:extLst>
              <a:ext uri="{FF2B5EF4-FFF2-40B4-BE49-F238E27FC236}">
                <a16:creationId xmlns:a16="http://schemas.microsoft.com/office/drawing/2014/main" id="{E3E62565-E758-89CE-D205-5363A06C037C}"/>
              </a:ext>
            </a:extLst>
          </p:cNvPr>
          <p:cNvSpPr>
            <a:spLocks noGrp="1"/>
          </p:cNvSpPr>
          <p:nvPr>
            <p:ph type="title"/>
          </p:nvPr>
        </p:nvSpPr>
        <p:spPr>
          <a:xfrm>
            <a:off x="686268" y="236552"/>
            <a:ext cx="8048157" cy="354167"/>
          </a:xfrm>
          <a:prstGeom prst="rect">
            <a:avLst/>
          </a:prstGeom>
        </p:spPr>
        <p:txBody>
          <a:bodyPr vert="horz" lIns="91440" tIns="45720" rIns="91440" bIns="45720" rtlCol="0" anchor="ctr">
            <a:normAutofit/>
          </a:bodyPr>
          <a:lstStyle/>
          <a:p>
            <a:r>
              <a:rPr lang="en-US"/>
              <a:t>CLICK TO EDIT SLIDE TITLE</a:t>
            </a:r>
          </a:p>
        </p:txBody>
      </p:sp>
      <p:sp>
        <p:nvSpPr>
          <p:cNvPr id="4" name="Footer Placeholder 3">
            <a:extLst>
              <a:ext uri="{FF2B5EF4-FFF2-40B4-BE49-F238E27FC236}">
                <a16:creationId xmlns:a16="http://schemas.microsoft.com/office/drawing/2014/main" id="{274BE2CD-C453-6557-82E3-3236E704D770}"/>
              </a:ext>
            </a:extLst>
          </p:cNvPr>
          <p:cNvSpPr>
            <a:spLocks noGrp="1"/>
          </p:cNvSpPr>
          <p:nvPr>
            <p:ph type="ftr" sz="quarter" idx="18"/>
          </p:nvPr>
        </p:nvSpPr>
        <p:spPr/>
        <p:txBody>
          <a:bodyPr/>
          <a:lstStyle/>
          <a:p>
            <a:r>
              <a:rPr lang="en-US" spc="40">
                <a:solidFill>
                  <a:schemeClr val="tx1"/>
                </a:solidFill>
                <a:latin typeface="Segoe UI Variable Display" pitchFamily="2" charset="0"/>
                <a:cs typeface="Segoe UI"/>
              </a:rPr>
              <a:t>aka.ms/CEstudio</a:t>
            </a:r>
          </a:p>
        </p:txBody>
      </p:sp>
      <p:grpSp>
        <p:nvGrpSpPr>
          <p:cNvPr id="18" name="Group 17">
            <a:extLst>
              <a:ext uri="{FF2B5EF4-FFF2-40B4-BE49-F238E27FC236}">
                <a16:creationId xmlns:a16="http://schemas.microsoft.com/office/drawing/2014/main" id="{4182EF59-4C08-58A7-3162-C1E5BA8D1E18}"/>
              </a:ext>
            </a:extLst>
          </p:cNvPr>
          <p:cNvGrpSpPr/>
          <p:nvPr userDrawn="1"/>
        </p:nvGrpSpPr>
        <p:grpSpPr>
          <a:xfrm>
            <a:off x="223211" y="296922"/>
            <a:ext cx="218585" cy="220726"/>
            <a:chOff x="223211" y="328607"/>
            <a:chExt cx="259569" cy="262112"/>
          </a:xfrm>
        </p:grpSpPr>
        <p:sp>
          <p:nvSpPr>
            <p:cNvPr id="19" name="Rectangle 18">
              <a:extLst>
                <a:ext uri="{FF2B5EF4-FFF2-40B4-BE49-F238E27FC236}">
                  <a16:creationId xmlns:a16="http://schemas.microsoft.com/office/drawing/2014/main" id="{FFDAE58F-DEFD-6A5B-7530-40EE78A78F33}"/>
                </a:ext>
              </a:extLst>
            </p:cNvPr>
            <p:cNvSpPr/>
            <p:nvPr userDrawn="1"/>
          </p:nvSpPr>
          <p:spPr>
            <a:xfrm>
              <a:off x="223211" y="328607"/>
              <a:ext cx="119605" cy="119605"/>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0" name="Rectangle 19">
              <a:extLst>
                <a:ext uri="{FF2B5EF4-FFF2-40B4-BE49-F238E27FC236}">
                  <a16:creationId xmlns:a16="http://schemas.microsoft.com/office/drawing/2014/main" id="{6791E356-A7D1-E741-A0E0-8FAE51520E59}"/>
                </a:ext>
              </a:extLst>
            </p:cNvPr>
            <p:cNvSpPr/>
            <p:nvPr userDrawn="1"/>
          </p:nvSpPr>
          <p:spPr>
            <a:xfrm>
              <a:off x="363175" y="328607"/>
              <a:ext cx="119605" cy="119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1" name="Rectangle 20">
              <a:extLst>
                <a:ext uri="{FF2B5EF4-FFF2-40B4-BE49-F238E27FC236}">
                  <a16:creationId xmlns:a16="http://schemas.microsoft.com/office/drawing/2014/main" id="{A27639DA-5682-7C97-F2CC-DBD4B58CF7DC}"/>
                </a:ext>
              </a:extLst>
            </p:cNvPr>
            <p:cNvSpPr/>
            <p:nvPr userDrawn="1"/>
          </p:nvSpPr>
          <p:spPr>
            <a:xfrm>
              <a:off x="223211" y="471114"/>
              <a:ext cx="119605" cy="119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2" name="Rectangle 21">
              <a:extLst>
                <a:ext uri="{FF2B5EF4-FFF2-40B4-BE49-F238E27FC236}">
                  <a16:creationId xmlns:a16="http://schemas.microsoft.com/office/drawing/2014/main" id="{034879DE-B6F8-1D12-F81B-F68DF971823A}"/>
                </a:ext>
              </a:extLst>
            </p:cNvPr>
            <p:cNvSpPr/>
            <p:nvPr userDrawn="1"/>
          </p:nvSpPr>
          <p:spPr>
            <a:xfrm>
              <a:off x="363175" y="471114"/>
              <a:ext cx="119605" cy="119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sp>
        <p:nvSpPr>
          <p:cNvPr id="23" name="Text Placeholder 17">
            <a:extLst>
              <a:ext uri="{FF2B5EF4-FFF2-40B4-BE49-F238E27FC236}">
                <a16:creationId xmlns:a16="http://schemas.microsoft.com/office/drawing/2014/main" id="{839BFA1C-6CD9-4B66-251E-B2C70169C12B}"/>
              </a:ext>
            </a:extLst>
          </p:cNvPr>
          <p:cNvSpPr>
            <a:spLocks noGrp="1"/>
          </p:cNvSpPr>
          <p:nvPr>
            <p:ph type="body" sz="quarter" idx="16" hasCustomPrompt="1"/>
          </p:nvPr>
        </p:nvSpPr>
        <p:spPr>
          <a:xfrm>
            <a:off x="685800" y="5549637"/>
            <a:ext cx="3526922" cy="221599"/>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stStyle>
          <a:p>
            <a:pPr lvl="0"/>
            <a:r>
              <a:rPr lang="en-US"/>
              <a:t>Date</a:t>
            </a:r>
          </a:p>
        </p:txBody>
      </p:sp>
      <p:sp>
        <p:nvSpPr>
          <p:cNvPr id="24" name="Text Placeholder 17">
            <a:extLst>
              <a:ext uri="{FF2B5EF4-FFF2-40B4-BE49-F238E27FC236}">
                <a16:creationId xmlns:a16="http://schemas.microsoft.com/office/drawing/2014/main" id="{F88FA0CF-06F0-3239-2218-F9C2FD1BE780}"/>
              </a:ext>
            </a:extLst>
          </p:cNvPr>
          <p:cNvSpPr>
            <a:spLocks noGrp="1"/>
          </p:cNvSpPr>
          <p:nvPr>
            <p:ph type="body" sz="quarter" idx="17" hasCustomPrompt="1"/>
          </p:nvPr>
        </p:nvSpPr>
        <p:spPr>
          <a:xfrm>
            <a:off x="685799" y="5943241"/>
            <a:ext cx="9406315" cy="221599"/>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stStyle>
          <a:p>
            <a:pPr lvl="0"/>
            <a:r>
              <a:rPr lang="en-US"/>
              <a:t>Author name</a:t>
            </a:r>
          </a:p>
        </p:txBody>
      </p:sp>
      <p:sp>
        <p:nvSpPr>
          <p:cNvPr id="8" name="Text Placeholder 9">
            <a:extLst>
              <a:ext uri="{FF2B5EF4-FFF2-40B4-BE49-F238E27FC236}">
                <a16:creationId xmlns:a16="http://schemas.microsoft.com/office/drawing/2014/main" id="{AE9E466B-9FED-A3C7-B3A6-73AFFB5B03C8}"/>
              </a:ext>
            </a:extLst>
          </p:cNvPr>
          <p:cNvSpPr>
            <a:spLocks noGrp="1"/>
          </p:cNvSpPr>
          <p:nvPr>
            <p:ph type="body" sz="quarter" idx="13"/>
          </p:nvPr>
        </p:nvSpPr>
        <p:spPr>
          <a:xfrm>
            <a:off x="685800" y="3019425"/>
            <a:ext cx="9406316" cy="828675"/>
          </a:xfrm>
          <a:prstGeom prst="rect">
            <a:avLst/>
          </a:prstGeom>
        </p:spPr>
        <p:txBody>
          <a:bodyPr anchor="ctr" anchorCtr="0">
            <a:noAutofit/>
          </a:bodyPr>
          <a:lstStyle>
            <a:lvl1pPr>
              <a:defRPr sz="6000" b="1" spc="0"/>
            </a:lvl1pPr>
          </a:lstStyle>
          <a:p>
            <a:pPr lvl="0"/>
            <a:endParaRPr lang="en-US"/>
          </a:p>
        </p:txBody>
      </p:sp>
    </p:spTree>
    <p:extLst>
      <p:ext uri="{BB962C8B-B14F-4D97-AF65-F5344CB8AC3E}">
        <p14:creationId xmlns:p14="http://schemas.microsoft.com/office/powerpoint/2010/main" val="25045628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ight Title, Subtitle">
    <p:spTree>
      <p:nvGrpSpPr>
        <p:cNvPr id="1" name=""/>
        <p:cNvGrpSpPr/>
        <p:nvPr/>
      </p:nvGrpSpPr>
      <p:grpSpPr>
        <a:xfrm>
          <a:off x="0" y="0"/>
          <a:ext cx="0" cy="0"/>
          <a:chOff x="0" y="0"/>
          <a:chExt cx="0" cy="0"/>
        </a:xfrm>
      </p:grpSpPr>
      <p:sp>
        <p:nvSpPr>
          <p:cNvPr id="12" name="Text Placeholder 12">
            <a:extLst>
              <a:ext uri="{FF2B5EF4-FFF2-40B4-BE49-F238E27FC236}">
                <a16:creationId xmlns:a16="http://schemas.microsoft.com/office/drawing/2014/main" id="{7744FBED-8C79-A034-CE49-A24F20E3DA59}"/>
              </a:ext>
            </a:extLst>
          </p:cNvPr>
          <p:cNvSpPr>
            <a:spLocks noGrp="1"/>
          </p:cNvSpPr>
          <p:nvPr>
            <p:ph type="body" sz="quarter" idx="14" hasCustomPrompt="1"/>
          </p:nvPr>
        </p:nvSpPr>
        <p:spPr>
          <a:xfrm>
            <a:off x="685800" y="4366879"/>
            <a:ext cx="9406315" cy="636270"/>
          </a:xfrm>
          <a:prstGeom prst="rect">
            <a:avLst/>
          </a:prstGeom>
        </p:spPr>
        <p:txBody>
          <a:bodyPr anchor="t">
            <a:noAutofit/>
          </a:bodyPr>
          <a:lstStyle>
            <a:lvl1pPr>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Subtitle</a:t>
            </a:r>
          </a:p>
        </p:txBody>
      </p:sp>
      <p:sp>
        <p:nvSpPr>
          <p:cNvPr id="3" name="Title Placeholder 3">
            <a:extLst>
              <a:ext uri="{FF2B5EF4-FFF2-40B4-BE49-F238E27FC236}">
                <a16:creationId xmlns:a16="http://schemas.microsoft.com/office/drawing/2014/main" id="{FB8F53C3-B5F2-0EA3-732D-0F6D8CF4D63F}"/>
              </a:ext>
            </a:extLst>
          </p:cNvPr>
          <p:cNvSpPr>
            <a:spLocks noGrp="1"/>
          </p:cNvSpPr>
          <p:nvPr>
            <p:ph type="title"/>
          </p:nvPr>
        </p:nvSpPr>
        <p:spPr>
          <a:xfrm>
            <a:off x="686268" y="236552"/>
            <a:ext cx="8048157" cy="354167"/>
          </a:xfrm>
          <a:prstGeom prst="rect">
            <a:avLst/>
          </a:prstGeom>
        </p:spPr>
        <p:txBody>
          <a:bodyPr vert="horz" lIns="91440" tIns="45720" rIns="91440" bIns="45720" rtlCol="0" anchor="ctr">
            <a:normAutofit/>
          </a:bodyPr>
          <a:lstStyle/>
          <a:p>
            <a:r>
              <a:rPr lang="en-US"/>
              <a:t>CLICK TO EDIT SLIDE TITLE</a:t>
            </a:r>
          </a:p>
        </p:txBody>
      </p:sp>
      <p:sp>
        <p:nvSpPr>
          <p:cNvPr id="2" name="Footer Placeholder 1">
            <a:extLst>
              <a:ext uri="{FF2B5EF4-FFF2-40B4-BE49-F238E27FC236}">
                <a16:creationId xmlns:a16="http://schemas.microsoft.com/office/drawing/2014/main" id="{B1A0C437-DB99-E849-7D14-255CDD21C50B}"/>
              </a:ext>
            </a:extLst>
          </p:cNvPr>
          <p:cNvSpPr>
            <a:spLocks noGrp="1"/>
          </p:cNvSpPr>
          <p:nvPr>
            <p:ph type="ftr" sz="quarter" idx="15"/>
          </p:nvPr>
        </p:nvSpPr>
        <p:spPr/>
        <p:txBody>
          <a:bodyPr/>
          <a:lstStyle/>
          <a:p>
            <a:r>
              <a:rPr lang="en-US" spc="40">
                <a:solidFill>
                  <a:schemeClr val="tx1"/>
                </a:solidFill>
                <a:latin typeface="Segoe UI Variable Display" pitchFamily="2" charset="0"/>
                <a:cs typeface="Segoe UI"/>
              </a:rPr>
              <a:t>aka.ms/CEstudio</a:t>
            </a:r>
          </a:p>
        </p:txBody>
      </p:sp>
      <p:grpSp>
        <p:nvGrpSpPr>
          <p:cNvPr id="9" name="Group 8">
            <a:extLst>
              <a:ext uri="{FF2B5EF4-FFF2-40B4-BE49-F238E27FC236}">
                <a16:creationId xmlns:a16="http://schemas.microsoft.com/office/drawing/2014/main" id="{CEA9655C-71B2-DE2F-70D5-EA658025C0BA}"/>
              </a:ext>
            </a:extLst>
          </p:cNvPr>
          <p:cNvGrpSpPr/>
          <p:nvPr userDrawn="1"/>
        </p:nvGrpSpPr>
        <p:grpSpPr>
          <a:xfrm>
            <a:off x="223211" y="296922"/>
            <a:ext cx="218585" cy="220726"/>
            <a:chOff x="223211" y="328607"/>
            <a:chExt cx="259569" cy="262112"/>
          </a:xfrm>
        </p:grpSpPr>
        <p:sp>
          <p:nvSpPr>
            <p:cNvPr id="10" name="Rectangle 9">
              <a:extLst>
                <a:ext uri="{FF2B5EF4-FFF2-40B4-BE49-F238E27FC236}">
                  <a16:creationId xmlns:a16="http://schemas.microsoft.com/office/drawing/2014/main" id="{A7170601-49CE-DF8E-3B9F-667692759413}"/>
                </a:ext>
              </a:extLst>
            </p:cNvPr>
            <p:cNvSpPr/>
            <p:nvPr userDrawn="1"/>
          </p:nvSpPr>
          <p:spPr>
            <a:xfrm>
              <a:off x="223211" y="328607"/>
              <a:ext cx="119605" cy="119605"/>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3" name="Rectangle 12">
              <a:extLst>
                <a:ext uri="{FF2B5EF4-FFF2-40B4-BE49-F238E27FC236}">
                  <a16:creationId xmlns:a16="http://schemas.microsoft.com/office/drawing/2014/main" id="{8DB49A2D-BC08-5E88-25F4-3AA9CC4D6AD1}"/>
                </a:ext>
              </a:extLst>
            </p:cNvPr>
            <p:cNvSpPr/>
            <p:nvPr userDrawn="1"/>
          </p:nvSpPr>
          <p:spPr>
            <a:xfrm>
              <a:off x="363175" y="328607"/>
              <a:ext cx="119605" cy="119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4" name="Rectangle 13">
              <a:extLst>
                <a:ext uri="{FF2B5EF4-FFF2-40B4-BE49-F238E27FC236}">
                  <a16:creationId xmlns:a16="http://schemas.microsoft.com/office/drawing/2014/main" id="{E6DBC882-2F4C-BF3C-3951-4D358510301F}"/>
                </a:ext>
              </a:extLst>
            </p:cNvPr>
            <p:cNvSpPr/>
            <p:nvPr userDrawn="1"/>
          </p:nvSpPr>
          <p:spPr>
            <a:xfrm>
              <a:off x="223211" y="471114"/>
              <a:ext cx="119605" cy="119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5" name="Rectangle 14">
              <a:extLst>
                <a:ext uri="{FF2B5EF4-FFF2-40B4-BE49-F238E27FC236}">
                  <a16:creationId xmlns:a16="http://schemas.microsoft.com/office/drawing/2014/main" id="{68B4311D-4BB1-94B1-B0C3-3F283D54DBD9}"/>
                </a:ext>
              </a:extLst>
            </p:cNvPr>
            <p:cNvSpPr/>
            <p:nvPr userDrawn="1"/>
          </p:nvSpPr>
          <p:spPr>
            <a:xfrm>
              <a:off x="363175" y="471114"/>
              <a:ext cx="119605" cy="119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sp>
        <p:nvSpPr>
          <p:cNvPr id="5" name="Text Placeholder 9">
            <a:extLst>
              <a:ext uri="{FF2B5EF4-FFF2-40B4-BE49-F238E27FC236}">
                <a16:creationId xmlns:a16="http://schemas.microsoft.com/office/drawing/2014/main" id="{D7BCA26E-9161-E85E-D02F-4BF445A18526}"/>
              </a:ext>
            </a:extLst>
          </p:cNvPr>
          <p:cNvSpPr>
            <a:spLocks noGrp="1"/>
          </p:cNvSpPr>
          <p:nvPr>
            <p:ph type="body" sz="quarter" idx="13"/>
          </p:nvPr>
        </p:nvSpPr>
        <p:spPr>
          <a:xfrm>
            <a:off x="685800" y="3019425"/>
            <a:ext cx="9406316" cy="828675"/>
          </a:xfrm>
          <a:prstGeom prst="rect">
            <a:avLst/>
          </a:prstGeom>
        </p:spPr>
        <p:txBody>
          <a:bodyPr anchor="ctr" anchorCtr="0">
            <a:noAutofit/>
          </a:bodyPr>
          <a:lstStyle>
            <a:lvl1pPr>
              <a:defRPr sz="6000" b="1" spc="0"/>
            </a:lvl1pPr>
          </a:lstStyle>
          <a:p>
            <a:pPr lvl="0"/>
            <a:endParaRPr lang="en-US"/>
          </a:p>
        </p:txBody>
      </p:sp>
    </p:spTree>
    <p:extLst>
      <p:ext uri="{BB962C8B-B14F-4D97-AF65-F5344CB8AC3E}">
        <p14:creationId xmlns:p14="http://schemas.microsoft.com/office/powerpoint/2010/main" val="25599608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ight Divider 1">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06C533A6-6459-4311-FA3B-9122D740C7F2}"/>
              </a:ext>
            </a:extLst>
          </p:cNvPr>
          <p:cNvSpPr>
            <a:spLocks noGrp="1"/>
          </p:cNvSpPr>
          <p:nvPr>
            <p:ph type="body" sz="quarter" idx="13" hasCustomPrompt="1"/>
          </p:nvPr>
        </p:nvSpPr>
        <p:spPr>
          <a:xfrm>
            <a:off x="685800" y="3019425"/>
            <a:ext cx="9406316" cy="828675"/>
          </a:xfrm>
          <a:prstGeom prst="rect">
            <a:avLst/>
          </a:prstGeom>
        </p:spPr>
        <p:txBody>
          <a:bodyPr>
            <a:noAutofit/>
          </a:bodyPr>
          <a:lstStyle>
            <a:lvl1pPr>
              <a:defRPr sz="6000" b="1" spc="0"/>
            </a:lvl1pPr>
          </a:lstStyle>
          <a:p>
            <a:pPr lvl="0"/>
            <a:r>
              <a:rPr lang="en-US"/>
              <a:t>DIVIDER SLIDE</a:t>
            </a:r>
          </a:p>
        </p:txBody>
      </p:sp>
      <p:sp>
        <p:nvSpPr>
          <p:cNvPr id="2" name="Footer Placeholder 1">
            <a:extLst>
              <a:ext uri="{FF2B5EF4-FFF2-40B4-BE49-F238E27FC236}">
                <a16:creationId xmlns:a16="http://schemas.microsoft.com/office/drawing/2014/main" id="{39AF3117-64D9-3B78-0839-0E1674FF09F5}"/>
              </a:ext>
            </a:extLst>
          </p:cNvPr>
          <p:cNvSpPr>
            <a:spLocks noGrp="1"/>
          </p:cNvSpPr>
          <p:nvPr>
            <p:ph type="ftr" sz="quarter" idx="14"/>
          </p:nvPr>
        </p:nvSpPr>
        <p:spPr/>
        <p:txBody>
          <a:bodyPr/>
          <a:lstStyle/>
          <a:p>
            <a:r>
              <a:rPr lang="en-US" spc="40">
                <a:solidFill>
                  <a:schemeClr val="tx1"/>
                </a:solidFill>
                <a:latin typeface="Segoe UI Variable Display" pitchFamily="2" charset="0"/>
                <a:cs typeface="Segoe UI"/>
              </a:rPr>
              <a:t>aka.ms/CEstudio</a:t>
            </a:r>
          </a:p>
        </p:txBody>
      </p:sp>
      <p:grpSp>
        <p:nvGrpSpPr>
          <p:cNvPr id="14" name="Group 13">
            <a:extLst>
              <a:ext uri="{FF2B5EF4-FFF2-40B4-BE49-F238E27FC236}">
                <a16:creationId xmlns:a16="http://schemas.microsoft.com/office/drawing/2014/main" id="{9D493A92-399B-5CE1-C3FE-5535860C4B9D}"/>
              </a:ext>
            </a:extLst>
          </p:cNvPr>
          <p:cNvGrpSpPr/>
          <p:nvPr userDrawn="1"/>
        </p:nvGrpSpPr>
        <p:grpSpPr>
          <a:xfrm>
            <a:off x="223211" y="296922"/>
            <a:ext cx="218585" cy="220726"/>
            <a:chOff x="223211" y="328607"/>
            <a:chExt cx="259569" cy="262112"/>
          </a:xfrm>
        </p:grpSpPr>
        <p:sp>
          <p:nvSpPr>
            <p:cNvPr id="15" name="Rectangle 14">
              <a:extLst>
                <a:ext uri="{FF2B5EF4-FFF2-40B4-BE49-F238E27FC236}">
                  <a16:creationId xmlns:a16="http://schemas.microsoft.com/office/drawing/2014/main" id="{A60B2BA2-8236-CC1C-0519-58579209D01F}"/>
                </a:ext>
              </a:extLst>
            </p:cNvPr>
            <p:cNvSpPr/>
            <p:nvPr userDrawn="1"/>
          </p:nvSpPr>
          <p:spPr>
            <a:xfrm>
              <a:off x="223211" y="328607"/>
              <a:ext cx="119605" cy="119605"/>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6" name="Rectangle 15">
              <a:extLst>
                <a:ext uri="{FF2B5EF4-FFF2-40B4-BE49-F238E27FC236}">
                  <a16:creationId xmlns:a16="http://schemas.microsoft.com/office/drawing/2014/main" id="{F8907940-1E7A-1E3E-4F7C-355E4A5ECFA7}"/>
                </a:ext>
              </a:extLst>
            </p:cNvPr>
            <p:cNvSpPr/>
            <p:nvPr userDrawn="1"/>
          </p:nvSpPr>
          <p:spPr>
            <a:xfrm>
              <a:off x="363175" y="328607"/>
              <a:ext cx="119605" cy="119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7" name="Rectangle 16">
              <a:extLst>
                <a:ext uri="{FF2B5EF4-FFF2-40B4-BE49-F238E27FC236}">
                  <a16:creationId xmlns:a16="http://schemas.microsoft.com/office/drawing/2014/main" id="{55A2EB81-2BB7-7320-DB8D-FED71E5854F6}"/>
                </a:ext>
              </a:extLst>
            </p:cNvPr>
            <p:cNvSpPr/>
            <p:nvPr userDrawn="1"/>
          </p:nvSpPr>
          <p:spPr>
            <a:xfrm>
              <a:off x="223211" y="471114"/>
              <a:ext cx="119605" cy="119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8" name="Rectangle 17">
              <a:extLst>
                <a:ext uri="{FF2B5EF4-FFF2-40B4-BE49-F238E27FC236}">
                  <a16:creationId xmlns:a16="http://schemas.microsoft.com/office/drawing/2014/main" id="{BAD87FB0-3CB0-D479-E8EE-DE63E6D27146}"/>
                </a:ext>
              </a:extLst>
            </p:cNvPr>
            <p:cNvSpPr/>
            <p:nvPr userDrawn="1"/>
          </p:nvSpPr>
          <p:spPr>
            <a:xfrm>
              <a:off x="363175" y="471114"/>
              <a:ext cx="119605" cy="119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spTree>
    <p:extLst>
      <p:ext uri="{BB962C8B-B14F-4D97-AF65-F5344CB8AC3E}">
        <p14:creationId xmlns:p14="http://schemas.microsoft.com/office/powerpoint/2010/main" val="170207866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ight Divider 2">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CE0FC4-D22F-7B62-EBBC-5C3518DA89F4}"/>
              </a:ext>
            </a:extLst>
          </p:cNvPr>
          <p:cNvSpPr txBox="1"/>
          <p:nvPr userDrawn="1"/>
        </p:nvSpPr>
        <p:spPr>
          <a:xfrm>
            <a:off x="5749447" y="2029216"/>
            <a:ext cx="184731" cy="369332"/>
          </a:xfrm>
          <a:prstGeom prst="rect">
            <a:avLst/>
          </a:prstGeom>
          <a:noFill/>
        </p:spPr>
        <p:txBody>
          <a:bodyPr wrap="none" rtlCol="0">
            <a:spAutoFit/>
          </a:bodyPr>
          <a:lstStyle/>
          <a:p>
            <a:endParaRPr lang="en-US"/>
          </a:p>
        </p:txBody>
      </p:sp>
      <p:sp>
        <p:nvSpPr>
          <p:cNvPr id="3" name="TextBox 2">
            <a:extLst>
              <a:ext uri="{FF2B5EF4-FFF2-40B4-BE49-F238E27FC236}">
                <a16:creationId xmlns:a16="http://schemas.microsoft.com/office/drawing/2014/main" id="{3A3463F9-8AC2-48F7-D566-29729D2A7850}"/>
              </a:ext>
            </a:extLst>
          </p:cNvPr>
          <p:cNvSpPr txBox="1"/>
          <p:nvPr userDrawn="1"/>
        </p:nvSpPr>
        <p:spPr>
          <a:xfrm>
            <a:off x="1528175" y="1628384"/>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911A8F39-C8CD-7810-6885-D0484E9A469E}"/>
              </a:ext>
            </a:extLst>
          </p:cNvPr>
          <p:cNvSpPr txBox="1"/>
          <p:nvPr userDrawn="1"/>
        </p:nvSpPr>
        <p:spPr>
          <a:xfrm>
            <a:off x="457200" y="3244334"/>
            <a:ext cx="184731" cy="369332"/>
          </a:xfrm>
          <a:prstGeom prst="rect">
            <a:avLst/>
          </a:prstGeom>
          <a:noFill/>
        </p:spPr>
        <p:txBody>
          <a:bodyPr wrap="none" rtlCol="0">
            <a:spAutoFit/>
          </a:bodyPr>
          <a:lstStyle/>
          <a:p>
            <a:endParaRPr lang="en-US"/>
          </a:p>
        </p:txBody>
      </p:sp>
      <p:sp>
        <p:nvSpPr>
          <p:cNvPr id="9" name="TextBox 8">
            <a:extLst>
              <a:ext uri="{FF2B5EF4-FFF2-40B4-BE49-F238E27FC236}">
                <a16:creationId xmlns:a16="http://schemas.microsoft.com/office/drawing/2014/main" id="{B8ECC1CE-BF48-9548-695F-12E1CBDB5BC8}"/>
              </a:ext>
            </a:extLst>
          </p:cNvPr>
          <p:cNvSpPr txBox="1"/>
          <p:nvPr userDrawn="1"/>
        </p:nvSpPr>
        <p:spPr>
          <a:xfrm>
            <a:off x="12951502" y="4092315"/>
            <a:ext cx="184731" cy="369332"/>
          </a:xfrm>
          <a:prstGeom prst="rect">
            <a:avLst/>
          </a:prstGeom>
          <a:noFill/>
        </p:spPr>
        <p:txBody>
          <a:bodyPr wrap="none" rtlCol="0">
            <a:spAutoFit/>
          </a:bodyPr>
          <a:lstStyle/>
          <a:p>
            <a:endParaRPr lang="en-US"/>
          </a:p>
        </p:txBody>
      </p:sp>
      <p:sp>
        <p:nvSpPr>
          <p:cNvPr id="10" name="TextBox 9">
            <a:extLst>
              <a:ext uri="{FF2B5EF4-FFF2-40B4-BE49-F238E27FC236}">
                <a16:creationId xmlns:a16="http://schemas.microsoft.com/office/drawing/2014/main" id="{04F48FA4-CF60-8731-36C2-1E8854CE24EC}"/>
              </a:ext>
            </a:extLst>
          </p:cNvPr>
          <p:cNvSpPr txBox="1"/>
          <p:nvPr userDrawn="1"/>
        </p:nvSpPr>
        <p:spPr>
          <a:xfrm>
            <a:off x="13176354" y="3912433"/>
            <a:ext cx="184731" cy="369332"/>
          </a:xfrm>
          <a:prstGeom prst="rect">
            <a:avLst/>
          </a:prstGeom>
          <a:noFill/>
        </p:spPr>
        <p:txBody>
          <a:bodyPr wrap="none" rtlCol="0">
            <a:spAutoFit/>
          </a:bodyPr>
          <a:lstStyle/>
          <a:p>
            <a:endParaRPr lang="en-US"/>
          </a:p>
        </p:txBody>
      </p:sp>
      <p:sp>
        <p:nvSpPr>
          <p:cNvPr id="14" name="Text Placeholder 9">
            <a:extLst>
              <a:ext uri="{FF2B5EF4-FFF2-40B4-BE49-F238E27FC236}">
                <a16:creationId xmlns:a16="http://schemas.microsoft.com/office/drawing/2014/main" id="{7132AA38-F521-51C2-0233-746FDEB51312}"/>
              </a:ext>
            </a:extLst>
          </p:cNvPr>
          <p:cNvSpPr>
            <a:spLocks noGrp="1"/>
          </p:cNvSpPr>
          <p:nvPr>
            <p:ph type="body" sz="quarter" idx="13" hasCustomPrompt="1"/>
          </p:nvPr>
        </p:nvSpPr>
        <p:spPr>
          <a:xfrm>
            <a:off x="685800" y="3019425"/>
            <a:ext cx="9406316" cy="828675"/>
          </a:xfrm>
          <a:prstGeom prst="rect">
            <a:avLst/>
          </a:prstGeom>
        </p:spPr>
        <p:txBody>
          <a:bodyPr>
            <a:noAutofit/>
          </a:bodyPr>
          <a:lstStyle>
            <a:lvl1pPr>
              <a:defRPr sz="6000" b="1" spc="0"/>
            </a:lvl1pPr>
          </a:lstStyle>
          <a:p>
            <a:pPr lvl="0"/>
            <a:r>
              <a:rPr lang="en-US"/>
              <a:t>DIVIDER SLIDE</a:t>
            </a:r>
          </a:p>
        </p:txBody>
      </p:sp>
      <p:sp>
        <p:nvSpPr>
          <p:cNvPr id="4" name="Footer Placeholder 3">
            <a:extLst>
              <a:ext uri="{FF2B5EF4-FFF2-40B4-BE49-F238E27FC236}">
                <a16:creationId xmlns:a16="http://schemas.microsoft.com/office/drawing/2014/main" id="{915EE2D9-88D1-EAB6-4F4E-DCE8F99ED5AA}"/>
              </a:ext>
            </a:extLst>
          </p:cNvPr>
          <p:cNvSpPr>
            <a:spLocks noGrp="1"/>
          </p:cNvSpPr>
          <p:nvPr>
            <p:ph type="ftr" sz="quarter" idx="14"/>
          </p:nvPr>
        </p:nvSpPr>
        <p:spPr/>
        <p:txBody>
          <a:bodyPr/>
          <a:lstStyle/>
          <a:p>
            <a:r>
              <a:rPr lang="en-US" spc="40">
                <a:solidFill>
                  <a:schemeClr val="tx1"/>
                </a:solidFill>
                <a:latin typeface="Segoe UI Variable Display" pitchFamily="2" charset="0"/>
                <a:cs typeface="Segoe UI"/>
              </a:rPr>
              <a:t>aka.ms/CEstudio</a:t>
            </a:r>
          </a:p>
        </p:txBody>
      </p:sp>
      <p:grpSp>
        <p:nvGrpSpPr>
          <p:cNvPr id="19" name="Group 18">
            <a:extLst>
              <a:ext uri="{FF2B5EF4-FFF2-40B4-BE49-F238E27FC236}">
                <a16:creationId xmlns:a16="http://schemas.microsoft.com/office/drawing/2014/main" id="{DEE340AC-CBE8-6276-5A36-19525FE6747E}"/>
              </a:ext>
            </a:extLst>
          </p:cNvPr>
          <p:cNvGrpSpPr/>
          <p:nvPr userDrawn="1"/>
        </p:nvGrpSpPr>
        <p:grpSpPr>
          <a:xfrm>
            <a:off x="223211" y="296922"/>
            <a:ext cx="218585" cy="220726"/>
            <a:chOff x="223211" y="328607"/>
            <a:chExt cx="259569" cy="262112"/>
          </a:xfrm>
        </p:grpSpPr>
        <p:sp>
          <p:nvSpPr>
            <p:cNvPr id="20" name="Rectangle 19">
              <a:extLst>
                <a:ext uri="{FF2B5EF4-FFF2-40B4-BE49-F238E27FC236}">
                  <a16:creationId xmlns:a16="http://schemas.microsoft.com/office/drawing/2014/main" id="{17DD41A3-55F7-9911-D94C-94D3BD2C2E02}"/>
                </a:ext>
              </a:extLst>
            </p:cNvPr>
            <p:cNvSpPr/>
            <p:nvPr userDrawn="1"/>
          </p:nvSpPr>
          <p:spPr>
            <a:xfrm>
              <a:off x="223211" y="328607"/>
              <a:ext cx="119605" cy="119605"/>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1" name="Rectangle 20">
              <a:extLst>
                <a:ext uri="{FF2B5EF4-FFF2-40B4-BE49-F238E27FC236}">
                  <a16:creationId xmlns:a16="http://schemas.microsoft.com/office/drawing/2014/main" id="{4885CFEB-6BA2-6165-EFA6-489EC212C8E5}"/>
                </a:ext>
              </a:extLst>
            </p:cNvPr>
            <p:cNvSpPr/>
            <p:nvPr userDrawn="1"/>
          </p:nvSpPr>
          <p:spPr>
            <a:xfrm>
              <a:off x="363175" y="328607"/>
              <a:ext cx="119605" cy="119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2" name="Rectangle 21">
              <a:extLst>
                <a:ext uri="{FF2B5EF4-FFF2-40B4-BE49-F238E27FC236}">
                  <a16:creationId xmlns:a16="http://schemas.microsoft.com/office/drawing/2014/main" id="{DA08B2D5-2B4A-C10E-5CC2-25CF2D57240D}"/>
                </a:ext>
              </a:extLst>
            </p:cNvPr>
            <p:cNvSpPr/>
            <p:nvPr userDrawn="1"/>
          </p:nvSpPr>
          <p:spPr>
            <a:xfrm>
              <a:off x="223211" y="471114"/>
              <a:ext cx="119605" cy="119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3" name="Rectangle 22">
              <a:extLst>
                <a:ext uri="{FF2B5EF4-FFF2-40B4-BE49-F238E27FC236}">
                  <a16:creationId xmlns:a16="http://schemas.microsoft.com/office/drawing/2014/main" id="{F4D92FDE-143E-0194-EB06-AA64D47B8567}"/>
                </a:ext>
              </a:extLst>
            </p:cNvPr>
            <p:cNvSpPr/>
            <p:nvPr userDrawn="1"/>
          </p:nvSpPr>
          <p:spPr>
            <a:xfrm>
              <a:off x="363175" y="471114"/>
              <a:ext cx="119605" cy="119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spTree>
    <p:extLst>
      <p:ext uri="{BB962C8B-B14F-4D97-AF65-F5344CB8AC3E}">
        <p14:creationId xmlns:p14="http://schemas.microsoft.com/office/powerpoint/2010/main" val="4953215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ight Blank">
    <p:spTree>
      <p:nvGrpSpPr>
        <p:cNvPr id="1" name=""/>
        <p:cNvGrpSpPr/>
        <p:nvPr/>
      </p:nvGrpSpPr>
      <p:grpSpPr>
        <a:xfrm>
          <a:off x="0" y="0"/>
          <a:ext cx="0" cy="0"/>
          <a:chOff x="0" y="0"/>
          <a:chExt cx="0" cy="0"/>
        </a:xfrm>
      </p:grpSpPr>
      <p:sp>
        <p:nvSpPr>
          <p:cNvPr id="6" name="Title Placeholder 3">
            <a:extLst>
              <a:ext uri="{FF2B5EF4-FFF2-40B4-BE49-F238E27FC236}">
                <a16:creationId xmlns:a16="http://schemas.microsoft.com/office/drawing/2014/main" id="{D105F078-FA5F-58BB-93FA-66A571E5A76C}"/>
              </a:ext>
            </a:extLst>
          </p:cNvPr>
          <p:cNvSpPr>
            <a:spLocks noGrp="1"/>
          </p:cNvSpPr>
          <p:nvPr>
            <p:ph type="title"/>
          </p:nvPr>
        </p:nvSpPr>
        <p:spPr>
          <a:xfrm>
            <a:off x="686268" y="236552"/>
            <a:ext cx="8048157" cy="354167"/>
          </a:xfrm>
          <a:prstGeom prst="rect">
            <a:avLst/>
          </a:prstGeom>
        </p:spPr>
        <p:txBody>
          <a:bodyPr vert="horz" lIns="91440" tIns="45720" rIns="91440" bIns="45720" rtlCol="0" anchor="ctr">
            <a:normAutofit/>
          </a:bodyPr>
          <a:lstStyle/>
          <a:p>
            <a:r>
              <a:rPr lang="en-US"/>
              <a:t>CLICK TO EDIT SLIDE TITLE</a:t>
            </a:r>
          </a:p>
        </p:txBody>
      </p:sp>
      <p:sp>
        <p:nvSpPr>
          <p:cNvPr id="2" name="Footer Placeholder 1">
            <a:extLst>
              <a:ext uri="{FF2B5EF4-FFF2-40B4-BE49-F238E27FC236}">
                <a16:creationId xmlns:a16="http://schemas.microsoft.com/office/drawing/2014/main" id="{3C765B7E-C205-DD20-39BA-B57B7EA39A89}"/>
              </a:ext>
            </a:extLst>
          </p:cNvPr>
          <p:cNvSpPr>
            <a:spLocks noGrp="1"/>
          </p:cNvSpPr>
          <p:nvPr>
            <p:ph type="ftr" sz="quarter" idx="10"/>
          </p:nvPr>
        </p:nvSpPr>
        <p:spPr/>
        <p:txBody>
          <a:bodyPr/>
          <a:lstStyle/>
          <a:p>
            <a:r>
              <a:rPr lang="en-US" spc="40">
                <a:solidFill>
                  <a:schemeClr val="tx1"/>
                </a:solidFill>
                <a:latin typeface="Segoe UI Variable Display" pitchFamily="2" charset="0"/>
                <a:cs typeface="Segoe UI"/>
              </a:rPr>
              <a:t>aka.ms/CEstudio</a:t>
            </a:r>
          </a:p>
        </p:txBody>
      </p:sp>
      <p:sp>
        <p:nvSpPr>
          <p:cNvPr id="3" name="Footer 4">
            <a:extLst>
              <a:ext uri="{FF2B5EF4-FFF2-40B4-BE49-F238E27FC236}">
                <a16:creationId xmlns:a16="http://schemas.microsoft.com/office/drawing/2014/main" id="{416649A4-E8A6-EB92-61A6-81CD2EAE2D9B}"/>
              </a:ext>
            </a:extLst>
          </p:cNvPr>
          <p:cNvSpPr txBox="1"/>
          <p:nvPr userDrawn="1"/>
        </p:nvSpPr>
        <p:spPr>
          <a:xfrm>
            <a:off x="11743503" y="6461559"/>
            <a:ext cx="225286" cy="163635"/>
          </a:xfrm>
          <a:prstGeom prst="rect">
            <a:avLst/>
          </a:prstGeom>
          <a:noFill/>
        </p:spPr>
        <p:txBody>
          <a:bodyPr wrap="square" lIns="0" tIns="0" rIns="0" bIns="0" rtlCol="0" anchor="t">
            <a:spAutoFit/>
          </a:bodyPr>
          <a:lstStyle/>
          <a:p>
            <a:pPr lvl="0">
              <a:lnSpc>
                <a:spcPts val="1433"/>
              </a:lnSpc>
            </a:pPr>
            <a:fld id="{BC2B3253-ACA1-F441-AB1D-E52A9FE0FAB9}" type="slidenum">
              <a:rPr lang="en-US" sz="1000" b="0" i="0" spc="0" baseline="0" smtClean="0">
                <a:solidFill>
                  <a:srgbClr val="091E2C"/>
                </a:solidFill>
                <a:latin typeface="Segoe UI" panose="020B0502040204020203" pitchFamily="34" charset="0"/>
              </a:rPr>
              <a:t>‹#›</a:t>
            </a:fld>
            <a:endParaRPr lang="en-US" sz="1000" b="0" i="0" spc="0" baseline="0">
              <a:solidFill>
                <a:srgbClr val="091E2C"/>
              </a:solidFill>
              <a:latin typeface="Segoe UI" panose="020B0502040204020203" pitchFamily="34" charset="0"/>
            </a:endParaRPr>
          </a:p>
        </p:txBody>
      </p:sp>
    </p:spTree>
    <p:extLst>
      <p:ext uri="{BB962C8B-B14F-4D97-AF65-F5344CB8AC3E}">
        <p14:creationId xmlns:p14="http://schemas.microsoft.com/office/powerpoint/2010/main" val="378021708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Light Blank">
    <p:bg>
      <p:bgPr>
        <a:solidFill>
          <a:srgbClr val="FFFFFF"/>
        </a:solidFill>
        <a:effectLst/>
      </p:bgPr>
    </p:bg>
    <p:spTree>
      <p:nvGrpSpPr>
        <p:cNvPr id="1" name=""/>
        <p:cNvGrpSpPr/>
        <p:nvPr/>
      </p:nvGrpSpPr>
      <p:grpSpPr>
        <a:xfrm>
          <a:off x="0" y="0"/>
          <a:ext cx="0" cy="0"/>
          <a:chOff x="0" y="0"/>
          <a:chExt cx="0" cy="0"/>
        </a:xfrm>
      </p:grpSpPr>
      <p:sp>
        <p:nvSpPr>
          <p:cNvPr id="6" name="Title Placeholder 3">
            <a:extLst>
              <a:ext uri="{FF2B5EF4-FFF2-40B4-BE49-F238E27FC236}">
                <a16:creationId xmlns:a16="http://schemas.microsoft.com/office/drawing/2014/main" id="{D105F078-FA5F-58BB-93FA-66A571E5A76C}"/>
              </a:ext>
            </a:extLst>
          </p:cNvPr>
          <p:cNvSpPr>
            <a:spLocks noGrp="1"/>
          </p:cNvSpPr>
          <p:nvPr>
            <p:ph type="title"/>
          </p:nvPr>
        </p:nvSpPr>
        <p:spPr>
          <a:xfrm>
            <a:off x="686268" y="236552"/>
            <a:ext cx="8048157" cy="354167"/>
          </a:xfrm>
          <a:prstGeom prst="rect">
            <a:avLst/>
          </a:prstGeom>
        </p:spPr>
        <p:txBody>
          <a:bodyPr vert="horz" lIns="91440" tIns="45720" rIns="91440" bIns="45720" rtlCol="0" anchor="ctr">
            <a:normAutofit/>
          </a:bodyPr>
          <a:lstStyle/>
          <a:p>
            <a:r>
              <a:rPr lang="en-US"/>
              <a:t>CLICK TO EDIT SLIDE TITLE</a:t>
            </a:r>
          </a:p>
        </p:txBody>
      </p:sp>
      <p:sp>
        <p:nvSpPr>
          <p:cNvPr id="2" name="Footer Placeholder 1">
            <a:extLst>
              <a:ext uri="{FF2B5EF4-FFF2-40B4-BE49-F238E27FC236}">
                <a16:creationId xmlns:a16="http://schemas.microsoft.com/office/drawing/2014/main" id="{3C765B7E-C205-DD20-39BA-B57B7EA39A89}"/>
              </a:ext>
            </a:extLst>
          </p:cNvPr>
          <p:cNvSpPr>
            <a:spLocks noGrp="1"/>
          </p:cNvSpPr>
          <p:nvPr>
            <p:ph type="ftr" sz="quarter" idx="10"/>
          </p:nvPr>
        </p:nvSpPr>
        <p:spPr/>
        <p:txBody>
          <a:bodyPr/>
          <a:lstStyle/>
          <a:p>
            <a:r>
              <a:rPr lang="en-US" spc="40">
                <a:solidFill>
                  <a:schemeClr val="tx1"/>
                </a:solidFill>
                <a:latin typeface="Segoe UI Variable Display" pitchFamily="2" charset="0"/>
                <a:cs typeface="Segoe UI"/>
              </a:rPr>
              <a:t>aka.ms/CEstudio</a:t>
            </a:r>
          </a:p>
        </p:txBody>
      </p:sp>
      <p:sp>
        <p:nvSpPr>
          <p:cNvPr id="3" name="Footer 4">
            <a:extLst>
              <a:ext uri="{FF2B5EF4-FFF2-40B4-BE49-F238E27FC236}">
                <a16:creationId xmlns:a16="http://schemas.microsoft.com/office/drawing/2014/main" id="{66EF4416-02AC-0F24-EA69-9B232B0A8E84}"/>
              </a:ext>
            </a:extLst>
          </p:cNvPr>
          <p:cNvSpPr txBox="1"/>
          <p:nvPr userDrawn="1"/>
        </p:nvSpPr>
        <p:spPr>
          <a:xfrm>
            <a:off x="11743503" y="6461559"/>
            <a:ext cx="225286" cy="163635"/>
          </a:xfrm>
          <a:prstGeom prst="rect">
            <a:avLst/>
          </a:prstGeom>
          <a:noFill/>
        </p:spPr>
        <p:txBody>
          <a:bodyPr wrap="square" lIns="0" tIns="0" rIns="0" bIns="0" rtlCol="0" anchor="t">
            <a:spAutoFit/>
          </a:bodyPr>
          <a:lstStyle/>
          <a:p>
            <a:pPr lvl="0">
              <a:lnSpc>
                <a:spcPts val="1433"/>
              </a:lnSpc>
            </a:pPr>
            <a:fld id="{BC2B3253-ACA1-F441-AB1D-E52A9FE0FAB9}" type="slidenum">
              <a:rPr lang="en-US" sz="1000" b="0" i="0" spc="0" baseline="0" smtClean="0">
                <a:solidFill>
                  <a:srgbClr val="091E2C"/>
                </a:solidFill>
                <a:latin typeface="Segoe UI" panose="020B0502040204020203" pitchFamily="34" charset="0"/>
              </a:rPr>
              <a:t>‹#›</a:t>
            </a:fld>
            <a:endParaRPr lang="en-US" sz="1000" b="0" i="0" spc="0" baseline="0">
              <a:solidFill>
                <a:srgbClr val="091E2C"/>
              </a:solidFill>
              <a:latin typeface="Segoe UI" panose="020B0502040204020203" pitchFamily="34" charset="0"/>
            </a:endParaRPr>
          </a:p>
        </p:txBody>
      </p:sp>
    </p:spTree>
    <p:extLst>
      <p:ext uri="{BB962C8B-B14F-4D97-AF65-F5344CB8AC3E}">
        <p14:creationId xmlns:p14="http://schemas.microsoft.com/office/powerpoint/2010/main" val="15668548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Light Agenda">
    <p:spTree>
      <p:nvGrpSpPr>
        <p:cNvPr id="1" name=""/>
        <p:cNvGrpSpPr/>
        <p:nvPr/>
      </p:nvGrpSpPr>
      <p:grpSpPr>
        <a:xfrm>
          <a:off x="0" y="0"/>
          <a:ext cx="0" cy="0"/>
          <a:chOff x="0" y="0"/>
          <a:chExt cx="0" cy="0"/>
        </a:xfrm>
      </p:grpSpPr>
      <p:sp>
        <p:nvSpPr>
          <p:cNvPr id="38" name="Content Placeholder 37">
            <a:extLst>
              <a:ext uri="{FF2B5EF4-FFF2-40B4-BE49-F238E27FC236}">
                <a16:creationId xmlns:a16="http://schemas.microsoft.com/office/drawing/2014/main" id="{A4A247D6-8B95-AC56-30A0-D1281203C3F0}"/>
              </a:ext>
            </a:extLst>
          </p:cNvPr>
          <p:cNvSpPr>
            <a:spLocks noGrp="1"/>
          </p:cNvSpPr>
          <p:nvPr>
            <p:ph sz="quarter" idx="14" hasCustomPrompt="1"/>
          </p:nvPr>
        </p:nvSpPr>
        <p:spPr>
          <a:xfrm>
            <a:off x="1002162" y="1939490"/>
            <a:ext cx="304800" cy="221599"/>
          </a:xfrm>
          <a:prstGeom prst="rect">
            <a:avLst/>
          </a:prstGeom>
        </p:spPr>
        <p:txBody>
          <a:bodyPr lIns="0" tIns="0" rIns="0" bIns="0" anchor="t" anchorCtr="0">
            <a:spAutoFit/>
          </a:bodyPr>
          <a:lstStyle>
            <a:lvl1pPr marL="0" indent="0" algn="l" defTabSz="914400" rtl="0" eaLnBrk="1" latinLnBrk="0" hangingPunct="1">
              <a:buNone/>
              <a:defRPr lang="en-US" sz="1600" b="1" kern="1200" dirty="0">
                <a:solidFill>
                  <a:schemeClr val="tx1"/>
                </a:solidFill>
                <a:latin typeface="Segoe UI Variable Text" pitchFamily="2" charset="0"/>
                <a:ea typeface="+mn-ea"/>
                <a:cs typeface="Segoe UI Variable Text" pitchFamily="2" charset="0"/>
              </a:defRPr>
            </a:lvl1pPr>
          </a:lstStyle>
          <a:p>
            <a:pPr lvl="0"/>
            <a:r>
              <a:rPr lang="en-US"/>
              <a:t>01</a:t>
            </a:r>
          </a:p>
        </p:txBody>
      </p:sp>
      <p:sp>
        <p:nvSpPr>
          <p:cNvPr id="40" name="Text Placeholder 39">
            <a:extLst>
              <a:ext uri="{FF2B5EF4-FFF2-40B4-BE49-F238E27FC236}">
                <a16:creationId xmlns:a16="http://schemas.microsoft.com/office/drawing/2014/main" id="{2235C18A-9C61-9184-6628-416A19614C96}"/>
              </a:ext>
            </a:extLst>
          </p:cNvPr>
          <p:cNvSpPr>
            <a:spLocks noGrp="1"/>
          </p:cNvSpPr>
          <p:nvPr>
            <p:ph type="body" sz="quarter" idx="15" hasCustomPrompt="1"/>
          </p:nvPr>
        </p:nvSpPr>
        <p:spPr>
          <a:xfrm>
            <a:off x="1439863" y="1935815"/>
            <a:ext cx="2370137" cy="221599"/>
          </a:xfrm>
          <a:prstGeom prst="rect">
            <a:avLst/>
          </a:prstGeom>
          <a:noFill/>
        </p:spPr>
        <p:txBody>
          <a:bodyPr wrap="square" lIns="0" tIns="0" rIns="0" bIns="0" rtlCol="0" anchor="t" anchorCtr="0">
            <a:spAutoFit/>
          </a:bodyPr>
          <a:lstStyle>
            <a:lvl1pPr marL="0" indent="0">
              <a:buNone/>
              <a:defRPr lang="en-US" sz="160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41" name="Content Placeholder 37">
            <a:extLst>
              <a:ext uri="{FF2B5EF4-FFF2-40B4-BE49-F238E27FC236}">
                <a16:creationId xmlns:a16="http://schemas.microsoft.com/office/drawing/2014/main" id="{61D2745E-29AD-1685-24AC-2B5A321B5641}"/>
              </a:ext>
            </a:extLst>
          </p:cNvPr>
          <p:cNvSpPr>
            <a:spLocks noGrp="1"/>
          </p:cNvSpPr>
          <p:nvPr>
            <p:ph sz="quarter" idx="16" hasCustomPrompt="1"/>
          </p:nvPr>
        </p:nvSpPr>
        <p:spPr>
          <a:xfrm>
            <a:off x="1002162" y="2819600"/>
            <a:ext cx="304800" cy="221599"/>
          </a:xfrm>
          <a:prstGeom prst="rect">
            <a:avLst/>
          </a:prstGeom>
        </p:spPr>
        <p:txBody>
          <a:bodyPr lIns="0" tIns="0" rIns="0" bIns="0" anchor="t" anchorCtr="0">
            <a:spAutoFit/>
          </a:bodyPr>
          <a:lstStyle>
            <a:lvl1pPr marL="0" indent="0" algn="l" defTabSz="914400" rtl="0" eaLnBrk="1" latinLnBrk="0" hangingPunct="1">
              <a:buNone/>
              <a:defRPr lang="en-US" sz="1600" b="1" kern="1200" dirty="0">
                <a:solidFill>
                  <a:schemeClr val="tx1"/>
                </a:solidFill>
                <a:latin typeface="Segoe UI Variable Text" pitchFamily="2" charset="0"/>
                <a:ea typeface="+mn-ea"/>
                <a:cs typeface="Segoe UI Variable Text" pitchFamily="2" charset="0"/>
              </a:defRPr>
            </a:lvl1pPr>
          </a:lstStyle>
          <a:p>
            <a:pPr lvl="0"/>
            <a:r>
              <a:rPr lang="en-US"/>
              <a:t>02</a:t>
            </a:r>
          </a:p>
        </p:txBody>
      </p:sp>
      <p:sp>
        <p:nvSpPr>
          <p:cNvPr id="42" name="Text Placeholder 39">
            <a:extLst>
              <a:ext uri="{FF2B5EF4-FFF2-40B4-BE49-F238E27FC236}">
                <a16:creationId xmlns:a16="http://schemas.microsoft.com/office/drawing/2014/main" id="{B9236FD3-74E6-FA92-8ACB-293117DE87FF}"/>
              </a:ext>
            </a:extLst>
          </p:cNvPr>
          <p:cNvSpPr>
            <a:spLocks noGrp="1"/>
          </p:cNvSpPr>
          <p:nvPr>
            <p:ph type="body" sz="quarter" idx="17" hasCustomPrompt="1"/>
          </p:nvPr>
        </p:nvSpPr>
        <p:spPr>
          <a:xfrm>
            <a:off x="1439863" y="2815925"/>
            <a:ext cx="2370137" cy="221599"/>
          </a:xfrm>
          <a:prstGeom prst="rect">
            <a:avLst/>
          </a:prstGeom>
          <a:noFill/>
        </p:spPr>
        <p:txBody>
          <a:bodyPr wrap="square" lIns="0" tIns="0" rIns="0" bIns="0" rtlCol="0" anchor="t" anchorCtr="0">
            <a:spAutoFit/>
          </a:bodyPr>
          <a:lstStyle>
            <a:lvl1pPr marL="0" indent="0">
              <a:buNone/>
              <a:defRPr lang="en-US" sz="160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43" name="Content Placeholder 37">
            <a:extLst>
              <a:ext uri="{FF2B5EF4-FFF2-40B4-BE49-F238E27FC236}">
                <a16:creationId xmlns:a16="http://schemas.microsoft.com/office/drawing/2014/main" id="{D1B8AFCF-F32E-3265-746D-99595FB5256A}"/>
              </a:ext>
            </a:extLst>
          </p:cNvPr>
          <p:cNvSpPr>
            <a:spLocks noGrp="1"/>
          </p:cNvSpPr>
          <p:nvPr>
            <p:ph sz="quarter" idx="18" hasCustomPrompt="1"/>
          </p:nvPr>
        </p:nvSpPr>
        <p:spPr>
          <a:xfrm>
            <a:off x="1002162" y="3734000"/>
            <a:ext cx="304800" cy="221599"/>
          </a:xfrm>
          <a:prstGeom prst="rect">
            <a:avLst/>
          </a:prstGeom>
        </p:spPr>
        <p:txBody>
          <a:bodyPr lIns="0" tIns="0" rIns="0" bIns="0" anchor="t" anchorCtr="0">
            <a:spAutoFit/>
          </a:bodyPr>
          <a:lstStyle>
            <a:lvl1pPr marL="0" indent="0" algn="l" defTabSz="914400" rtl="0" eaLnBrk="1" latinLnBrk="0" hangingPunct="1">
              <a:buNone/>
              <a:defRPr lang="en-US" sz="1600" b="1" kern="1200" dirty="0">
                <a:solidFill>
                  <a:schemeClr val="tx1"/>
                </a:solidFill>
                <a:latin typeface="Segoe UI Variable Text" pitchFamily="2" charset="0"/>
                <a:ea typeface="+mn-ea"/>
                <a:cs typeface="Segoe UI Variable Text" pitchFamily="2" charset="0"/>
              </a:defRPr>
            </a:lvl1pPr>
          </a:lstStyle>
          <a:p>
            <a:pPr lvl="0"/>
            <a:r>
              <a:rPr lang="en-US"/>
              <a:t>03</a:t>
            </a:r>
          </a:p>
        </p:txBody>
      </p:sp>
      <p:sp>
        <p:nvSpPr>
          <p:cNvPr id="44" name="Text Placeholder 39">
            <a:extLst>
              <a:ext uri="{FF2B5EF4-FFF2-40B4-BE49-F238E27FC236}">
                <a16:creationId xmlns:a16="http://schemas.microsoft.com/office/drawing/2014/main" id="{69E848CA-D027-79B5-BFB8-61A0BCC51DB1}"/>
              </a:ext>
            </a:extLst>
          </p:cNvPr>
          <p:cNvSpPr>
            <a:spLocks noGrp="1"/>
          </p:cNvSpPr>
          <p:nvPr>
            <p:ph type="body" sz="quarter" idx="19" hasCustomPrompt="1"/>
          </p:nvPr>
        </p:nvSpPr>
        <p:spPr>
          <a:xfrm>
            <a:off x="1439863" y="3730325"/>
            <a:ext cx="2370137" cy="221599"/>
          </a:xfrm>
          <a:prstGeom prst="rect">
            <a:avLst/>
          </a:prstGeom>
          <a:noFill/>
        </p:spPr>
        <p:txBody>
          <a:bodyPr wrap="square" lIns="0" tIns="0" rIns="0" bIns="0" rtlCol="0" anchor="t" anchorCtr="0">
            <a:spAutoFit/>
          </a:bodyPr>
          <a:lstStyle>
            <a:lvl1pPr marL="0" indent="0">
              <a:buNone/>
              <a:defRPr lang="en-US" sz="160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45" name="Content Placeholder 37">
            <a:extLst>
              <a:ext uri="{FF2B5EF4-FFF2-40B4-BE49-F238E27FC236}">
                <a16:creationId xmlns:a16="http://schemas.microsoft.com/office/drawing/2014/main" id="{3B8878F1-A5B2-9597-B338-EBD4731E7AC9}"/>
              </a:ext>
            </a:extLst>
          </p:cNvPr>
          <p:cNvSpPr>
            <a:spLocks noGrp="1"/>
          </p:cNvSpPr>
          <p:nvPr>
            <p:ph sz="quarter" idx="20" hasCustomPrompt="1"/>
          </p:nvPr>
        </p:nvSpPr>
        <p:spPr>
          <a:xfrm>
            <a:off x="1002162" y="4648400"/>
            <a:ext cx="304800" cy="221599"/>
          </a:xfrm>
          <a:prstGeom prst="rect">
            <a:avLst/>
          </a:prstGeom>
        </p:spPr>
        <p:txBody>
          <a:bodyPr lIns="0" tIns="0" rIns="0" bIns="0" anchor="t" anchorCtr="0">
            <a:spAutoFit/>
          </a:bodyPr>
          <a:lstStyle>
            <a:lvl1pPr marL="0" indent="0" algn="l" defTabSz="914400" rtl="0" eaLnBrk="1" latinLnBrk="0" hangingPunct="1">
              <a:buNone/>
              <a:defRPr lang="en-US" sz="1600" b="1" kern="1200" dirty="0">
                <a:solidFill>
                  <a:schemeClr val="tx1"/>
                </a:solidFill>
                <a:latin typeface="Segoe UI Variable Text" pitchFamily="2" charset="0"/>
                <a:ea typeface="+mn-ea"/>
                <a:cs typeface="Segoe UI Variable Text" pitchFamily="2" charset="0"/>
              </a:defRPr>
            </a:lvl1pPr>
          </a:lstStyle>
          <a:p>
            <a:pPr lvl="0"/>
            <a:r>
              <a:rPr lang="en-US"/>
              <a:t>04</a:t>
            </a:r>
          </a:p>
        </p:txBody>
      </p:sp>
      <p:sp>
        <p:nvSpPr>
          <p:cNvPr id="46" name="Text Placeholder 39">
            <a:extLst>
              <a:ext uri="{FF2B5EF4-FFF2-40B4-BE49-F238E27FC236}">
                <a16:creationId xmlns:a16="http://schemas.microsoft.com/office/drawing/2014/main" id="{A95F4084-32FD-2B46-00FC-06FD386962F4}"/>
              </a:ext>
            </a:extLst>
          </p:cNvPr>
          <p:cNvSpPr>
            <a:spLocks noGrp="1"/>
          </p:cNvSpPr>
          <p:nvPr>
            <p:ph type="body" sz="quarter" idx="21" hasCustomPrompt="1"/>
          </p:nvPr>
        </p:nvSpPr>
        <p:spPr>
          <a:xfrm>
            <a:off x="1439863" y="4644725"/>
            <a:ext cx="2370137" cy="221599"/>
          </a:xfrm>
          <a:prstGeom prst="rect">
            <a:avLst/>
          </a:prstGeom>
          <a:noFill/>
        </p:spPr>
        <p:txBody>
          <a:bodyPr wrap="square" lIns="0" tIns="0" rIns="0" bIns="0" rtlCol="0" anchor="t" anchorCtr="0">
            <a:spAutoFit/>
          </a:bodyPr>
          <a:lstStyle>
            <a:lvl1pPr marL="0" indent="0">
              <a:buNone/>
              <a:defRPr lang="en-US" sz="160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47" name="Content Placeholder 37">
            <a:extLst>
              <a:ext uri="{FF2B5EF4-FFF2-40B4-BE49-F238E27FC236}">
                <a16:creationId xmlns:a16="http://schemas.microsoft.com/office/drawing/2014/main" id="{E0E86D6E-4760-A28A-6F5F-E70BD92550AC}"/>
              </a:ext>
            </a:extLst>
          </p:cNvPr>
          <p:cNvSpPr>
            <a:spLocks noGrp="1"/>
          </p:cNvSpPr>
          <p:nvPr>
            <p:ph sz="quarter" idx="22" hasCustomPrompt="1"/>
          </p:nvPr>
        </p:nvSpPr>
        <p:spPr>
          <a:xfrm>
            <a:off x="4471167" y="1939490"/>
            <a:ext cx="304800" cy="221599"/>
          </a:xfrm>
          <a:prstGeom prst="rect">
            <a:avLst/>
          </a:prstGeom>
        </p:spPr>
        <p:txBody>
          <a:bodyPr lIns="0" tIns="0" rIns="0" bIns="0" anchor="t" anchorCtr="0">
            <a:spAutoFit/>
          </a:bodyPr>
          <a:lstStyle>
            <a:lvl1pPr marL="0" indent="0" algn="l" defTabSz="914400" rtl="0" eaLnBrk="1" latinLnBrk="0" hangingPunct="1">
              <a:buNone/>
              <a:defRPr lang="en-US" sz="1600" b="1" kern="1200" dirty="0">
                <a:solidFill>
                  <a:schemeClr val="tx1"/>
                </a:solidFill>
                <a:latin typeface="Segoe UI Variable Text" pitchFamily="2" charset="0"/>
                <a:ea typeface="+mn-ea"/>
                <a:cs typeface="Segoe UI Variable Text" pitchFamily="2" charset="0"/>
              </a:defRPr>
            </a:lvl1pPr>
          </a:lstStyle>
          <a:p>
            <a:pPr lvl="0"/>
            <a:r>
              <a:rPr lang="en-US"/>
              <a:t>05</a:t>
            </a:r>
          </a:p>
        </p:txBody>
      </p:sp>
      <p:sp>
        <p:nvSpPr>
          <p:cNvPr id="48" name="Text Placeholder 39">
            <a:extLst>
              <a:ext uri="{FF2B5EF4-FFF2-40B4-BE49-F238E27FC236}">
                <a16:creationId xmlns:a16="http://schemas.microsoft.com/office/drawing/2014/main" id="{C480A284-F3B0-3064-3A29-A2269B233810}"/>
              </a:ext>
            </a:extLst>
          </p:cNvPr>
          <p:cNvSpPr>
            <a:spLocks noGrp="1"/>
          </p:cNvSpPr>
          <p:nvPr>
            <p:ph type="body" sz="quarter" idx="23" hasCustomPrompt="1"/>
          </p:nvPr>
        </p:nvSpPr>
        <p:spPr>
          <a:xfrm>
            <a:off x="4908868" y="1935815"/>
            <a:ext cx="2370137" cy="221599"/>
          </a:xfrm>
          <a:prstGeom prst="rect">
            <a:avLst/>
          </a:prstGeom>
          <a:noFill/>
        </p:spPr>
        <p:txBody>
          <a:bodyPr wrap="square" lIns="0" tIns="0" rIns="0" bIns="0" rtlCol="0" anchor="t" anchorCtr="0">
            <a:spAutoFit/>
          </a:bodyPr>
          <a:lstStyle>
            <a:lvl1pPr marL="0" indent="0">
              <a:buNone/>
              <a:defRPr lang="en-US" sz="160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49" name="Content Placeholder 37">
            <a:extLst>
              <a:ext uri="{FF2B5EF4-FFF2-40B4-BE49-F238E27FC236}">
                <a16:creationId xmlns:a16="http://schemas.microsoft.com/office/drawing/2014/main" id="{12A4F679-FA25-84C5-8677-21323832C816}"/>
              </a:ext>
            </a:extLst>
          </p:cNvPr>
          <p:cNvSpPr>
            <a:spLocks noGrp="1"/>
          </p:cNvSpPr>
          <p:nvPr>
            <p:ph sz="quarter" idx="24" hasCustomPrompt="1"/>
          </p:nvPr>
        </p:nvSpPr>
        <p:spPr>
          <a:xfrm>
            <a:off x="4471167" y="2819600"/>
            <a:ext cx="304800" cy="221599"/>
          </a:xfrm>
          <a:prstGeom prst="rect">
            <a:avLst/>
          </a:prstGeom>
        </p:spPr>
        <p:txBody>
          <a:bodyPr lIns="0" tIns="0" rIns="0" bIns="0" anchor="t" anchorCtr="0">
            <a:spAutoFit/>
          </a:bodyPr>
          <a:lstStyle>
            <a:lvl1pPr marL="0" indent="0" algn="l" defTabSz="914400" rtl="0" eaLnBrk="1" latinLnBrk="0" hangingPunct="1">
              <a:buNone/>
              <a:defRPr lang="en-US" sz="1600" b="1" kern="1200" dirty="0">
                <a:solidFill>
                  <a:schemeClr val="tx1"/>
                </a:solidFill>
                <a:latin typeface="Segoe UI Variable Text" pitchFamily="2" charset="0"/>
                <a:ea typeface="+mn-ea"/>
                <a:cs typeface="Segoe UI Variable Text" pitchFamily="2" charset="0"/>
              </a:defRPr>
            </a:lvl1pPr>
          </a:lstStyle>
          <a:p>
            <a:pPr lvl="0"/>
            <a:r>
              <a:rPr lang="en-US"/>
              <a:t>06</a:t>
            </a:r>
          </a:p>
        </p:txBody>
      </p:sp>
      <p:sp>
        <p:nvSpPr>
          <p:cNvPr id="50" name="Text Placeholder 39">
            <a:extLst>
              <a:ext uri="{FF2B5EF4-FFF2-40B4-BE49-F238E27FC236}">
                <a16:creationId xmlns:a16="http://schemas.microsoft.com/office/drawing/2014/main" id="{7D7261F3-0F5C-56EB-A76A-465D685B2965}"/>
              </a:ext>
            </a:extLst>
          </p:cNvPr>
          <p:cNvSpPr>
            <a:spLocks noGrp="1"/>
          </p:cNvSpPr>
          <p:nvPr>
            <p:ph type="body" sz="quarter" idx="25" hasCustomPrompt="1"/>
          </p:nvPr>
        </p:nvSpPr>
        <p:spPr>
          <a:xfrm>
            <a:off x="4908868" y="2815925"/>
            <a:ext cx="2370137" cy="221599"/>
          </a:xfrm>
          <a:prstGeom prst="rect">
            <a:avLst/>
          </a:prstGeom>
          <a:noFill/>
        </p:spPr>
        <p:txBody>
          <a:bodyPr wrap="square" lIns="0" tIns="0" rIns="0" bIns="0" rtlCol="0" anchor="t" anchorCtr="0">
            <a:spAutoFit/>
          </a:bodyPr>
          <a:lstStyle>
            <a:lvl1pPr marL="0" indent="0">
              <a:buNone/>
              <a:defRPr lang="en-US" sz="160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51" name="Content Placeholder 37">
            <a:extLst>
              <a:ext uri="{FF2B5EF4-FFF2-40B4-BE49-F238E27FC236}">
                <a16:creationId xmlns:a16="http://schemas.microsoft.com/office/drawing/2014/main" id="{587D4926-A6ED-0017-6BD8-5BF82F7E67AA}"/>
              </a:ext>
            </a:extLst>
          </p:cNvPr>
          <p:cNvSpPr>
            <a:spLocks noGrp="1"/>
          </p:cNvSpPr>
          <p:nvPr>
            <p:ph sz="quarter" idx="26" hasCustomPrompt="1"/>
          </p:nvPr>
        </p:nvSpPr>
        <p:spPr>
          <a:xfrm>
            <a:off x="4471167" y="3734000"/>
            <a:ext cx="304800" cy="221599"/>
          </a:xfrm>
          <a:prstGeom prst="rect">
            <a:avLst/>
          </a:prstGeom>
        </p:spPr>
        <p:txBody>
          <a:bodyPr lIns="0" tIns="0" rIns="0" bIns="0" anchor="t" anchorCtr="0">
            <a:spAutoFit/>
          </a:bodyPr>
          <a:lstStyle>
            <a:lvl1pPr marL="0" indent="0" algn="l" defTabSz="914400" rtl="0" eaLnBrk="1" latinLnBrk="0" hangingPunct="1">
              <a:buNone/>
              <a:defRPr lang="en-US" sz="1600" b="1" kern="1200" dirty="0">
                <a:solidFill>
                  <a:schemeClr val="tx1"/>
                </a:solidFill>
                <a:latin typeface="Segoe UI Variable Text" pitchFamily="2" charset="0"/>
                <a:ea typeface="+mn-ea"/>
                <a:cs typeface="Segoe UI Variable Text" pitchFamily="2" charset="0"/>
              </a:defRPr>
            </a:lvl1pPr>
          </a:lstStyle>
          <a:p>
            <a:pPr lvl="0"/>
            <a:r>
              <a:rPr lang="en-US"/>
              <a:t>07</a:t>
            </a:r>
          </a:p>
        </p:txBody>
      </p:sp>
      <p:sp>
        <p:nvSpPr>
          <p:cNvPr id="52" name="Text Placeholder 39">
            <a:extLst>
              <a:ext uri="{FF2B5EF4-FFF2-40B4-BE49-F238E27FC236}">
                <a16:creationId xmlns:a16="http://schemas.microsoft.com/office/drawing/2014/main" id="{3CA005EC-0CE3-61D2-BD54-AF6D8C74F882}"/>
              </a:ext>
            </a:extLst>
          </p:cNvPr>
          <p:cNvSpPr>
            <a:spLocks noGrp="1"/>
          </p:cNvSpPr>
          <p:nvPr>
            <p:ph type="body" sz="quarter" idx="27" hasCustomPrompt="1"/>
          </p:nvPr>
        </p:nvSpPr>
        <p:spPr>
          <a:xfrm>
            <a:off x="4908868" y="3730325"/>
            <a:ext cx="2370137" cy="221599"/>
          </a:xfrm>
          <a:prstGeom prst="rect">
            <a:avLst/>
          </a:prstGeom>
          <a:noFill/>
        </p:spPr>
        <p:txBody>
          <a:bodyPr wrap="square" lIns="0" tIns="0" rIns="0" bIns="0" rtlCol="0" anchor="t" anchorCtr="0">
            <a:spAutoFit/>
          </a:bodyPr>
          <a:lstStyle>
            <a:lvl1pPr marL="0" indent="0">
              <a:buNone/>
              <a:defRPr lang="en-US" sz="160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53" name="Content Placeholder 37">
            <a:extLst>
              <a:ext uri="{FF2B5EF4-FFF2-40B4-BE49-F238E27FC236}">
                <a16:creationId xmlns:a16="http://schemas.microsoft.com/office/drawing/2014/main" id="{C1540366-8274-8CF2-52D0-31977D9C7C37}"/>
              </a:ext>
            </a:extLst>
          </p:cNvPr>
          <p:cNvSpPr>
            <a:spLocks noGrp="1"/>
          </p:cNvSpPr>
          <p:nvPr>
            <p:ph sz="quarter" idx="28" hasCustomPrompt="1"/>
          </p:nvPr>
        </p:nvSpPr>
        <p:spPr>
          <a:xfrm>
            <a:off x="4471167" y="4648400"/>
            <a:ext cx="304800" cy="221599"/>
          </a:xfrm>
          <a:prstGeom prst="rect">
            <a:avLst/>
          </a:prstGeom>
        </p:spPr>
        <p:txBody>
          <a:bodyPr lIns="0" tIns="0" rIns="0" bIns="0" anchor="t" anchorCtr="0">
            <a:spAutoFit/>
          </a:bodyPr>
          <a:lstStyle>
            <a:lvl1pPr marL="0" indent="0" algn="l" defTabSz="914400" rtl="0" eaLnBrk="1" latinLnBrk="0" hangingPunct="1">
              <a:buNone/>
              <a:defRPr lang="en-US" sz="1600" b="1" kern="1200" dirty="0">
                <a:solidFill>
                  <a:schemeClr val="tx1"/>
                </a:solidFill>
                <a:latin typeface="Segoe UI Variable Text" pitchFamily="2" charset="0"/>
                <a:ea typeface="+mn-ea"/>
                <a:cs typeface="Segoe UI Variable Text" pitchFamily="2" charset="0"/>
              </a:defRPr>
            </a:lvl1pPr>
          </a:lstStyle>
          <a:p>
            <a:pPr lvl="0"/>
            <a:r>
              <a:rPr lang="en-US"/>
              <a:t>08</a:t>
            </a:r>
          </a:p>
        </p:txBody>
      </p:sp>
      <p:sp>
        <p:nvSpPr>
          <p:cNvPr id="54" name="Text Placeholder 39">
            <a:extLst>
              <a:ext uri="{FF2B5EF4-FFF2-40B4-BE49-F238E27FC236}">
                <a16:creationId xmlns:a16="http://schemas.microsoft.com/office/drawing/2014/main" id="{648267DE-8817-1F30-D298-8C23720934A2}"/>
              </a:ext>
            </a:extLst>
          </p:cNvPr>
          <p:cNvSpPr>
            <a:spLocks noGrp="1"/>
          </p:cNvSpPr>
          <p:nvPr>
            <p:ph type="body" sz="quarter" idx="29" hasCustomPrompt="1"/>
          </p:nvPr>
        </p:nvSpPr>
        <p:spPr>
          <a:xfrm>
            <a:off x="4908868" y="4644725"/>
            <a:ext cx="2370137" cy="221599"/>
          </a:xfrm>
          <a:prstGeom prst="rect">
            <a:avLst/>
          </a:prstGeom>
          <a:noFill/>
        </p:spPr>
        <p:txBody>
          <a:bodyPr wrap="square" lIns="0" tIns="0" rIns="0" bIns="0" rtlCol="0" anchor="t" anchorCtr="0">
            <a:spAutoFit/>
          </a:bodyPr>
          <a:lstStyle>
            <a:lvl1pPr marL="0" indent="0">
              <a:buNone/>
              <a:defRPr lang="en-US" sz="160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55" name="Content Placeholder 37">
            <a:extLst>
              <a:ext uri="{FF2B5EF4-FFF2-40B4-BE49-F238E27FC236}">
                <a16:creationId xmlns:a16="http://schemas.microsoft.com/office/drawing/2014/main" id="{79E149A1-DCE4-B26F-E5BE-D47583F04FF5}"/>
              </a:ext>
            </a:extLst>
          </p:cNvPr>
          <p:cNvSpPr>
            <a:spLocks noGrp="1"/>
          </p:cNvSpPr>
          <p:nvPr>
            <p:ph sz="quarter" idx="30" hasCustomPrompt="1"/>
          </p:nvPr>
        </p:nvSpPr>
        <p:spPr>
          <a:xfrm>
            <a:off x="7940172" y="1939490"/>
            <a:ext cx="304800" cy="221599"/>
          </a:xfrm>
          <a:prstGeom prst="rect">
            <a:avLst/>
          </a:prstGeom>
        </p:spPr>
        <p:txBody>
          <a:bodyPr lIns="0" tIns="0" rIns="0" bIns="0" anchor="t" anchorCtr="0">
            <a:spAutoFit/>
          </a:bodyPr>
          <a:lstStyle>
            <a:lvl1pPr marL="0" indent="0" algn="l" defTabSz="914400" rtl="0" eaLnBrk="1" latinLnBrk="0" hangingPunct="1">
              <a:buNone/>
              <a:defRPr lang="en-US" sz="1600" b="1" kern="1200" dirty="0">
                <a:solidFill>
                  <a:schemeClr val="tx1"/>
                </a:solidFill>
                <a:latin typeface="Segoe UI Variable Text" pitchFamily="2" charset="0"/>
                <a:ea typeface="+mn-ea"/>
                <a:cs typeface="Segoe UI Variable Text" pitchFamily="2" charset="0"/>
              </a:defRPr>
            </a:lvl1pPr>
          </a:lstStyle>
          <a:p>
            <a:pPr lvl="0"/>
            <a:r>
              <a:rPr lang="en-US"/>
              <a:t>09</a:t>
            </a:r>
          </a:p>
        </p:txBody>
      </p:sp>
      <p:sp>
        <p:nvSpPr>
          <p:cNvPr id="56" name="Text Placeholder 39">
            <a:extLst>
              <a:ext uri="{FF2B5EF4-FFF2-40B4-BE49-F238E27FC236}">
                <a16:creationId xmlns:a16="http://schemas.microsoft.com/office/drawing/2014/main" id="{D377CED7-CA45-DB79-904B-BBF1D52A94CC}"/>
              </a:ext>
            </a:extLst>
          </p:cNvPr>
          <p:cNvSpPr>
            <a:spLocks noGrp="1"/>
          </p:cNvSpPr>
          <p:nvPr>
            <p:ph type="body" sz="quarter" idx="31" hasCustomPrompt="1"/>
          </p:nvPr>
        </p:nvSpPr>
        <p:spPr>
          <a:xfrm>
            <a:off x="8377873" y="1935815"/>
            <a:ext cx="2370137" cy="221599"/>
          </a:xfrm>
          <a:prstGeom prst="rect">
            <a:avLst/>
          </a:prstGeom>
          <a:noFill/>
        </p:spPr>
        <p:txBody>
          <a:bodyPr wrap="square" lIns="0" tIns="0" rIns="0" bIns="0" rtlCol="0" anchor="t" anchorCtr="0">
            <a:spAutoFit/>
          </a:bodyPr>
          <a:lstStyle>
            <a:lvl1pPr marL="0" indent="0">
              <a:buNone/>
              <a:defRPr lang="en-US" sz="160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57" name="Content Placeholder 37">
            <a:extLst>
              <a:ext uri="{FF2B5EF4-FFF2-40B4-BE49-F238E27FC236}">
                <a16:creationId xmlns:a16="http://schemas.microsoft.com/office/drawing/2014/main" id="{C1FDC86A-F8B9-D50D-E3CE-68EB6B4A734F}"/>
              </a:ext>
            </a:extLst>
          </p:cNvPr>
          <p:cNvSpPr>
            <a:spLocks noGrp="1"/>
          </p:cNvSpPr>
          <p:nvPr>
            <p:ph sz="quarter" idx="32" hasCustomPrompt="1"/>
          </p:nvPr>
        </p:nvSpPr>
        <p:spPr>
          <a:xfrm>
            <a:off x="7940172" y="2819600"/>
            <a:ext cx="304800" cy="221599"/>
          </a:xfrm>
          <a:prstGeom prst="rect">
            <a:avLst/>
          </a:prstGeom>
        </p:spPr>
        <p:txBody>
          <a:bodyPr lIns="0" tIns="0" rIns="0" bIns="0" anchor="t" anchorCtr="0">
            <a:spAutoFit/>
          </a:bodyPr>
          <a:lstStyle>
            <a:lvl1pPr marL="0" indent="0" algn="l" defTabSz="914400" rtl="0" eaLnBrk="1" latinLnBrk="0" hangingPunct="1">
              <a:buNone/>
              <a:defRPr lang="en-US" sz="1600" b="1" kern="1200" dirty="0">
                <a:solidFill>
                  <a:schemeClr val="tx1"/>
                </a:solidFill>
                <a:latin typeface="Segoe UI Variable Text" pitchFamily="2" charset="0"/>
                <a:ea typeface="+mn-ea"/>
                <a:cs typeface="Segoe UI Variable Text" pitchFamily="2" charset="0"/>
              </a:defRPr>
            </a:lvl1pPr>
          </a:lstStyle>
          <a:p>
            <a:pPr lvl="0"/>
            <a:r>
              <a:rPr lang="en-US"/>
              <a:t>10</a:t>
            </a:r>
          </a:p>
        </p:txBody>
      </p:sp>
      <p:sp>
        <p:nvSpPr>
          <p:cNvPr id="58" name="Text Placeholder 39">
            <a:extLst>
              <a:ext uri="{FF2B5EF4-FFF2-40B4-BE49-F238E27FC236}">
                <a16:creationId xmlns:a16="http://schemas.microsoft.com/office/drawing/2014/main" id="{EC6ABADF-0C6C-7F0A-00FF-050387F05AA1}"/>
              </a:ext>
            </a:extLst>
          </p:cNvPr>
          <p:cNvSpPr>
            <a:spLocks noGrp="1"/>
          </p:cNvSpPr>
          <p:nvPr>
            <p:ph type="body" sz="quarter" idx="33" hasCustomPrompt="1"/>
          </p:nvPr>
        </p:nvSpPr>
        <p:spPr>
          <a:xfrm>
            <a:off x="8377873" y="2815925"/>
            <a:ext cx="2370137" cy="221599"/>
          </a:xfrm>
          <a:prstGeom prst="rect">
            <a:avLst/>
          </a:prstGeom>
          <a:noFill/>
        </p:spPr>
        <p:txBody>
          <a:bodyPr wrap="square" lIns="0" tIns="0" rIns="0" bIns="0" rtlCol="0" anchor="t" anchorCtr="0">
            <a:spAutoFit/>
          </a:bodyPr>
          <a:lstStyle>
            <a:lvl1pPr marL="0" indent="0">
              <a:buNone/>
              <a:defRPr lang="en-US" sz="160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59" name="Content Placeholder 37">
            <a:extLst>
              <a:ext uri="{FF2B5EF4-FFF2-40B4-BE49-F238E27FC236}">
                <a16:creationId xmlns:a16="http://schemas.microsoft.com/office/drawing/2014/main" id="{EE93FCFE-8F1E-B80C-C544-E81BC5607B35}"/>
              </a:ext>
            </a:extLst>
          </p:cNvPr>
          <p:cNvSpPr>
            <a:spLocks noGrp="1"/>
          </p:cNvSpPr>
          <p:nvPr>
            <p:ph sz="quarter" idx="34" hasCustomPrompt="1"/>
          </p:nvPr>
        </p:nvSpPr>
        <p:spPr>
          <a:xfrm>
            <a:off x="7940172" y="3734000"/>
            <a:ext cx="304800" cy="221599"/>
          </a:xfrm>
          <a:prstGeom prst="rect">
            <a:avLst/>
          </a:prstGeom>
        </p:spPr>
        <p:txBody>
          <a:bodyPr lIns="0" tIns="0" rIns="0" bIns="0" anchor="t" anchorCtr="0">
            <a:spAutoFit/>
          </a:bodyPr>
          <a:lstStyle>
            <a:lvl1pPr marL="0" indent="0" algn="l" defTabSz="914400" rtl="0" eaLnBrk="1" latinLnBrk="0" hangingPunct="1">
              <a:buNone/>
              <a:defRPr lang="en-US" sz="1600" b="1" kern="1200" dirty="0">
                <a:solidFill>
                  <a:schemeClr val="tx1"/>
                </a:solidFill>
                <a:latin typeface="Segoe UI Variable Text" pitchFamily="2" charset="0"/>
                <a:ea typeface="+mn-ea"/>
                <a:cs typeface="Segoe UI Variable Text" pitchFamily="2" charset="0"/>
              </a:defRPr>
            </a:lvl1pPr>
          </a:lstStyle>
          <a:p>
            <a:pPr lvl="0"/>
            <a:r>
              <a:rPr lang="en-US"/>
              <a:t>11</a:t>
            </a:r>
          </a:p>
        </p:txBody>
      </p:sp>
      <p:sp>
        <p:nvSpPr>
          <p:cNvPr id="60" name="Text Placeholder 39">
            <a:extLst>
              <a:ext uri="{FF2B5EF4-FFF2-40B4-BE49-F238E27FC236}">
                <a16:creationId xmlns:a16="http://schemas.microsoft.com/office/drawing/2014/main" id="{79D6B5E7-CCA2-CAC3-B16F-EB3CBED04DE6}"/>
              </a:ext>
            </a:extLst>
          </p:cNvPr>
          <p:cNvSpPr>
            <a:spLocks noGrp="1"/>
          </p:cNvSpPr>
          <p:nvPr>
            <p:ph type="body" sz="quarter" idx="35" hasCustomPrompt="1"/>
          </p:nvPr>
        </p:nvSpPr>
        <p:spPr>
          <a:xfrm>
            <a:off x="8377873" y="3730325"/>
            <a:ext cx="2370137" cy="221599"/>
          </a:xfrm>
          <a:prstGeom prst="rect">
            <a:avLst/>
          </a:prstGeom>
          <a:noFill/>
        </p:spPr>
        <p:txBody>
          <a:bodyPr wrap="square" lIns="0" tIns="0" rIns="0" bIns="0" rtlCol="0" anchor="t" anchorCtr="0">
            <a:spAutoFit/>
          </a:bodyPr>
          <a:lstStyle>
            <a:lvl1pPr marL="0" indent="0">
              <a:buNone/>
              <a:defRPr lang="en-US" sz="160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61" name="Content Placeholder 37">
            <a:extLst>
              <a:ext uri="{FF2B5EF4-FFF2-40B4-BE49-F238E27FC236}">
                <a16:creationId xmlns:a16="http://schemas.microsoft.com/office/drawing/2014/main" id="{B4256C87-BC8D-CF51-8D9F-D276588BE88A}"/>
              </a:ext>
            </a:extLst>
          </p:cNvPr>
          <p:cNvSpPr>
            <a:spLocks noGrp="1"/>
          </p:cNvSpPr>
          <p:nvPr>
            <p:ph sz="quarter" idx="36" hasCustomPrompt="1"/>
          </p:nvPr>
        </p:nvSpPr>
        <p:spPr>
          <a:xfrm>
            <a:off x="7940172" y="4648400"/>
            <a:ext cx="304800" cy="221599"/>
          </a:xfrm>
          <a:prstGeom prst="rect">
            <a:avLst/>
          </a:prstGeom>
        </p:spPr>
        <p:txBody>
          <a:bodyPr lIns="0" tIns="0" rIns="0" bIns="0" anchor="t" anchorCtr="0">
            <a:spAutoFit/>
          </a:bodyPr>
          <a:lstStyle>
            <a:lvl1pPr marL="0" indent="0" algn="l" defTabSz="914400" rtl="0" eaLnBrk="1" latinLnBrk="0" hangingPunct="1">
              <a:buNone/>
              <a:defRPr lang="en-US" sz="1600" b="1" kern="1200" dirty="0">
                <a:solidFill>
                  <a:schemeClr val="tx1"/>
                </a:solidFill>
                <a:latin typeface="Segoe UI Variable Text" pitchFamily="2" charset="0"/>
                <a:ea typeface="+mn-ea"/>
                <a:cs typeface="Segoe UI Variable Text" pitchFamily="2" charset="0"/>
              </a:defRPr>
            </a:lvl1pPr>
          </a:lstStyle>
          <a:p>
            <a:pPr lvl="0"/>
            <a:r>
              <a:rPr lang="en-US"/>
              <a:t>12</a:t>
            </a:r>
          </a:p>
        </p:txBody>
      </p:sp>
      <p:sp>
        <p:nvSpPr>
          <p:cNvPr id="62" name="Text Placeholder 39">
            <a:extLst>
              <a:ext uri="{FF2B5EF4-FFF2-40B4-BE49-F238E27FC236}">
                <a16:creationId xmlns:a16="http://schemas.microsoft.com/office/drawing/2014/main" id="{D4AB9051-EC63-9AB5-9445-774A35FC482C}"/>
              </a:ext>
            </a:extLst>
          </p:cNvPr>
          <p:cNvSpPr>
            <a:spLocks noGrp="1"/>
          </p:cNvSpPr>
          <p:nvPr>
            <p:ph type="body" sz="quarter" idx="37" hasCustomPrompt="1"/>
          </p:nvPr>
        </p:nvSpPr>
        <p:spPr>
          <a:xfrm>
            <a:off x="8377873" y="4644725"/>
            <a:ext cx="2370137" cy="221599"/>
          </a:xfrm>
          <a:prstGeom prst="rect">
            <a:avLst/>
          </a:prstGeom>
          <a:noFill/>
        </p:spPr>
        <p:txBody>
          <a:bodyPr wrap="square" lIns="0" tIns="0" rIns="0" bIns="0" rtlCol="0" anchor="t" anchorCtr="0">
            <a:spAutoFit/>
          </a:bodyPr>
          <a:lstStyle>
            <a:lvl1pPr marL="0" indent="0">
              <a:buNone/>
              <a:defRPr lang="en-US" sz="160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Agenda item</a:t>
            </a:r>
          </a:p>
        </p:txBody>
      </p:sp>
      <p:sp>
        <p:nvSpPr>
          <p:cNvPr id="3" name="Title Placeholder 3">
            <a:extLst>
              <a:ext uri="{FF2B5EF4-FFF2-40B4-BE49-F238E27FC236}">
                <a16:creationId xmlns:a16="http://schemas.microsoft.com/office/drawing/2014/main" id="{D7FB795D-723F-F8DD-DA31-C2F8D27C19E1}"/>
              </a:ext>
            </a:extLst>
          </p:cNvPr>
          <p:cNvSpPr>
            <a:spLocks noGrp="1"/>
          </p:cNvSpPr>
          <p:nvPr>
            <p:ph type="title"/>
          </p:nvPr>
        </p:nvSpPr>
        <p:spPr>
          <a:xfrm>
            <a:off x="686268" y="236552"/>
            <a:ext cx="8048157" cy="354167"/>
          </a:xfrm>
          <a:prstGeom prst="rect">
            <a:avLst/>
          </a:prstGeom>
          <a:noFill/>
        </p:spPr>
        <p:txBody>
          <a:bodyPr vert="horz" lIns="91440" tIns="45720" rIns="91440" bIns="45720" rtlCol="0" anchor="ctr">
            <a:normAutofit/>
          </a:bodyPr>
          <a:lstStyle/>
          <a:p>
            <a:r>
              <a:rPr lang="en-US"/>
              <a:t>CLICK TO EDIT SLIDE TITLE</a:t>
            </a:r>
          </a:p>
        </p:txBody>
      </p:sp>
      <p:sp>
        <p:nvSpPr>
          <p:cNvPr id="2" name="Footer Placeholder 1">
            <a:extLst>
              <a:ext uri="{FF2B5EF4-FFF2-40B4-BE49-F238E27FC236}">
                <a16:creationId xmlns:a16="http://schemas.microsoft.com/office/drawing/2014/main" id="{1947377F-41A5-F38C-364C-66896A196167}"/>
              </a:ext>
            </a:extLst>
          </p:cNvPr>
          <p:cNvSpPr>
            <a:spLocks noGrp="1"/>
          </p:cNvSpPr>
          <p:nvPr>
            <p:ph type="ftr" sz="quarter" idx="38"/>
          </p:nvPr>
        </p:nvSpPr>
        <p:spPr/>
        <p:txBody>
          <a:bodyPr/>
          <a:lstStyle/>
          <a:p>
            <a:r>
              <a:rPr lang="en-US" spc="40">
                <a:solidFill>
                  <a:schemeClr val="tx1"/>
                </a:solidFill>
                <a:latin typeface="Segoe UI Variable Display" pitchFamily="2" charset="0"/>
                <a:cs typeface="Segoe UI"/>
              </a:rPr>
              <a:t>aka.ms/CEstudio</a:t>
            </a:r>
          </a:p>
        </p:txBody>
      </p:sp>
      <p:sp>
        <p:nvSpPr>
          <p:cNvPr id="4" name="Footer 4">
            <a:extLst>
              <a:ext uri="{FF2B5EF4-FFF2-40B4-BE49-F238E27FC236}">
                <a16:creationId xmlns:a16="http://schemas.microsoft.com/office/drawing/2014/main" id="{8516399F-1199-76F5-7F43-BD2A760D4680}"/>
              </a:ext>
            </a:extLst>
          </p:cNvPr>
          <p:cNvSpPr txBox="1"/>
          <p:nvPr userDrawn="1"/>
        </p:nvSpPr>
        <p:spPr>
          <a:xfrm>
            <a:off x="11743503" y="6461559"/>
            <a:ext cx="225286" cy="163635"/>
          </a:xfrm>
          <a:prstGeom prst="rect">
            <a:avLst/>
          </a:prstGeom>
          <a:noFill/>
        </p:spPr>
        <p:txBody>
          <a:bodyPr wrap="square" lIns="0" tIns="0" rIns="0" bIns="0" rtlCol="0" anchor="t">
            <a:spAutoFit/>
          </a:bodyPr>
          <a:lstStyle/>
          <a:p>
            <a:pPr lvl="0">
              <a:lnSpc>
                <a:spcPts val="1433"/>
              </a:lnSpc>
            </a:pPr>
            <a:fld id="{BC2B3253-ACA1-F441-AB1D-E52A9FE0FAB9}" type="slidenum">
              <a:rPr lang="en-US" sz="1000" b="0" i="0" spc="0" baseline="0" smtClean="0">
                <a:solidFill>
                  <a:srgbClr val="091E2C"/>
                </a:solidFill>
                <a:latin typeface="Segoe UI" panose="020B0502040204020203" pitchFamily="34" charset="0"/>
              </a:rPr>
              <a:t>‹#›</a:t>
            </a:fld>
            <a:endParaRPr lang="en-US" sz="1000" b="0" i="0" spc="0" baseline="0">
              <a:solidFill>
                <a:srgbClr val="091E2C"/>
              </a:solidFill>
              <a:latin typeface="Segoe UI" panose="020B0502040204020203" pitchFamily="34" charset="0"/>
            </a:endParaRPr>
          </a:p>
        </p:txBody>
      </p:sp>
    </p:spTree>
    <p:extLst>
      <p:ext uri="{BB962C8B-B14F-4D97-AF65-F5344CB8AC3E}">
        <p14:creationId xmlns:p14="http://schemas.microsoft.com/office/powerpoint/2010/main" val="324023117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ight Mode Research About">
    <p:bg>
      <p:bgPr>
        <a:solidFill>
          <a:srgbClr val="FFFFFF"/>
        </a:solidFill>
        <a:effectLst/>
      </p:bgPr>
    </p:bg>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089AED08-AD82-23A4-30F1-BD68DA2044D1}"/>
              </a:ext>
            </a:extLst>
          </p:cNvPr>
          <p:cNvSpPr>
            <a:spLocks noGrp="1"/>
          </p:cNvSpPr>
          <p:nvPr>
            <p:ph type="body" sz="quarter" idx="42" hasCustomPrompt="1"/>
          </p:nvPr>
        </p:nvSpPr>
        <p:spPr>
          <a:xfrm>
            <a:off x="686269" y="2025791"/>
            <a:ext cx="5701084" cy="166199"/>
          </a:xfrm>
          <a:prstGeom prst="rect">
            <a:avLst/>
          </a:prstGeom>
        </p:spPr>
        <p:txBody>
          <a:bodyPr wrap="square" lIns="0" tIns="0" rIns="0" bIns="0" anchor="t">
            <a:spAutoFit/>
          </a:bodyPr>
          <a:lstStyle>
            <a:lvl1pPr marL="0" indent="0">
              <a:buFont typeface="Arial" panose="020B0604020202020204" pitchFamily="34" charset="0"/>
              <a:buNone/>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Provide a brief description of the study</a:t>
            </a:r>
          </a:p>
        </p:txBody>
      </p:sp>
      <p:sp>
        <p:nvSpPr>
          <p:cNvPr id="9" name="Title Placeholder 8">
            <a:extLst>
              <a:ext uri="{FF2B5EF4-FFF2-40B4-BE49-F238E27FC236}">
                <a16:creationId xmlns:a16="http://schemas.microsoft.com/office/drawing/2014/main" id="{4EFE1A2C-079A-94E1-DFF8-8533FD10A6D7}"/>
              </a:ext>
            </a:extLst>
          </p:cNvPr>
          <p:cNvSpPr>
            <a:spLocks noGrp="1"/>
          </p:cNvSpPr>
          <p:nvPr>
            <p:ph type="title" hasCustomPrompt="1"/>
          </p:nvPr>
        </p:nvSpPr>
        <p:spPr>
          <a:xfrm>
            <a:off x="686268" y="207997"/>
            <a:ext cx="9300067" cy="411710"/>
          </a:xfrm>
          <a:prstGeom prst="rect">
            <a:avLst/>
          </a:prstGeom>
        </p:spPr>
        <p:txBody>
          <a:bodyPr vert="horz" lIns="91440" tIns="45720" rIns="91440" bIns="45720" rtlCol="0" anchor="ctr">
            <a:normAutofit/>
          </a:bodyPr>
          <a:lstStyle>
            <a:lvl1pPr>
              <a:defRPr/>
            </a:lvl1pPr>
          </a:lstStyle>
          <a:p>
            <a:r>
              <a:rPr lang="en-US"/>
              <a:t>STUDY NAME</a:t>
            </a:r>
          </a:p>
        </p:txBody>
      </p:sp>
      <p:sp>
        <p:nvSpPr>
          <p:cNvPr id="2" name="Footer Placeholder 1">
            <a:extLst>
              <a:ext uri="{FF2B5EF4-FFF2-40B4-BE49-F238E27FC236}">
                <a16:creationId xmlns:a16="http://schemas.microsoft.com/office/drawing/2014/main" id="{287C9AB3-AF5F-B70C-CC84-54D039B3C053}"/>
              </a:ext>
            </a:extLst>
          </p:cNvPr>
          <p:cNvSpPr>
            <a:spLocks noGrp="1"/>
          </p:cNvSpPr>
          <p:nvPr>
            <p:ph type="ftr" sz="quarter" idx="44"/>
          </p:nvPr>
        </p:nvSpPr>
        <p:spPr/>
        <p:txBody>
          <a:bodyPr/>
          <a:lstStyle/>
          <a:p>
            <a:r>
              <a:rPr lang="en-US" spc="40">
                <a:solidFill>
                  <a:schemeClr val="tx1"/>
                </a:solidFill>
                <a:latin typeface="Segoe UI Variable Display" pitchFamily="2" charset="0"/>
                <a:cs typeface="Segoe UI"/>
              </a:rPr>
              <a:t>aka.ms/CEstudio</a:t>
            </a:r>
          </a:p>
        </p:txBody>
      </p:sp>
      <p:sp>
        <p:nvSpPr>
          <p:cNvPr id="5" name="Text Placeholder 7">
            <a:extLst>
              <a:ext uri="{FF2B5EF4-FFF2-40B4-BE49-F238E27FC236}">
                <a16:creationId xmlns:a16="http://schemas.microsoft.com/office/drawing/2014/main" id="{9C7B8BE7-2C21-49F6-272E-50DC8C68B4FB}"/>
              </a:ext>
            </a:extLst>
          </p:cNvPr>
          <p:cNvSpPr>
            <a:spLocks noGrp="1"/>
          </p:cNvSpPr>
          <p:nvPr>
            <p:ph type="body" sz="quarter" idx="46" hasCustomPrompt="1"/>
          </p:nvPr>
        </p:nvSpPr>
        <p:spPr>
          <a:xfrm>
            <a:off x="6817658" y="2031726"/>
            <a:ext cx="4384013" cy="755079"/>
          </a:xfrm>
          <a:prstGeom prst="rect">
            <a:avLst/>
          </a:prstGeom>
        </p:spPr>
        <p:txBody>
          <a:bodyPr wrap="square" lIns="0" tIns="0" rIns="0" bIns="0" anchor="t">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Name</a:t>
            </a:r>
          </a:p>
          <a:p>
            <a:pPr lvl="0"/>
            <a:r>
              <a:rPr lang="en-US"/>
              <a:t>Name</a:t>
            </a:r>
          </a:p>
          <a:p>
            <a:pPr lvl="0"/>
            <a:r>
              <a:rPr lang="en-US"/>
              <a:t>Name</a:t>
            </a:r>
          </a:p>
        </p:txBody>
      </p:sp>
      <p:sp>
        <p:nvSpPr>
          <p:cNvPr id="6" name="Text Placeholder 9">
            <a:extLst>
              <a:ext uri="{FF2B5EF4-FFF2-40B4-BE49-F238E27FC236}">
                <a16:creationId xmlns:a16="http://schemas.microsoft.com/office/drawing/2014/main" id="{1332FE3E-321D-04B5-5EE6-A84A09ADD84F}"/>
              </a:ext>
            </a:extLst>
          </p:cNvPr>
          <p:cNvSpPr>
            <a:spLocks noGrp="1"/>
          </p:cNvSpPr>
          <p:nvPr>
            <p:ph type="body" sz="quarter" idx="43" hasCustomPrompt="1"/>
          </p:nvPr>
        </p:nvSpPr>
        <p:spPr>
          <a:xfrm>
            <a:off x="686268" y="744479"/>
            <a:ext cx="10584076" cy="641201"/>
          </a:xfrm>
        </p:spPr>
        <p:txBody>
          <a:bodyPr/>
          <a:lstStyle>
            <a:lvl1pPr>
              <a:defRPr b="1"/>
            </a:lvl1pPr>
          </a:lstStyle>
          <a:p>
            <a:pPr>
              <a:lnSpc>
                <a:spcPts val="2000"/>
              </a:lnSpc>
            </a:pPr>
            <a:r>
              <a:rPr lang="en-US"/>
              <a:t>About this research</a:t>
            </a:r>
          </a:p>
        </p:txBody>
      </p:sp>
      <p:sp>
        <p:nvSpPr>
          <p:cNvPr id="3" name="Text Placeholder 7">
            <a:extLst>
              <a:ext uri="{FF2B5EF4-FFF2-40B4-BE49-F238E27FC236}">
                <a16:creationId xmlns:a16="http://schemas.microsoft.com/office/drawing/2014/main" id="{88BAB562-EB65-630A-3B93-B264D06AF443}"/>
              </a:ext>
            </a:extLst>
          </p:cNvPr>
          <p:cNvSpPr>
            <a:spLocks noGrp="1"/>
          </p:cNvSpPr>
          <p:nvPr>
            <p:ph type="body" sz="quarter" idx="47" hasCustomPrompt="1"/>
          </p:nvPr>
        </p:nvSpPr>
        <p:spPr>
          <a:xfrm>
            <a:off x="686269" y="4350046"/>
            <a:ext cx="5701084" cy="1049518"/>
          </a:xfrm>
          <a:prstGeom prst="rect">
            <a:avLst/>
          </a:prstGeom>
        </p:spPr>
        <p:txBody>
          <a:bodyPr wrap="square" lIns="0" tIns="0" rIns="0" bIns="0" anchor="t">
            <a:spAutoFit/>
          </a:bodyPr>
          <a:lstStyle>
            <a:lvl1pPr marL="285750" indent="-285750">
              <a:buFont typeface="+mj-lt"/>
              <a:buAutoNum type="arabicPeriod"/>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Question 1</a:t>
            </a:r>
          </a:p>
          <a:p>
            <a:pPr lvl="0"/>
            <a:r>
              <a:rPr lang="en-US"/>
              <a:t>Question 2</a:t>
            </a:r>
          </a:p>
          <a:p>
            <a:pPr lvl="0"/>
            <a:r>
              <a:rPr lang="en-US"/>
              <a:t>Question 3</a:t>
            </a:r>
          </a:p>
          <a:p>
            <a:pPr lvl="0"/>
            <a:r>
              <a:rPr lang="en-US"/>
              <a:t>Question 4</a:t>
            </a:r>
          </a:p>
        </p:txBody>
      </p:sp>
      <p:sp>
        <p:nvSpPr>
          <p:cNvPr id="7" name="Text Placeholder 7">
            <a:extLst>
              <a:ext uri="{FF2B5EF4-FFF2-40B4-BE49-F238E27FC236}">
                <a16:creationId xmlns:a16="http://schemas.microsoft.com/office/drawing/2014/main" id="{09145B03-1A4A-AFD5-9D6B-420F441CB488}"/>
              </a:ext>
            </a:extLst>
          </p:cNvPr>
          <p:cNvSpPr>
            <a:spLocks noGrp="1"/>
          </p:cNvSpPr>
          <p:nvPr>
            <p:ph type="body" sz="quarter" idx="48" hasCustomPrompt="1"/>
          </p:nvPr>
        </p:nvSpPr>
        <p:spPr>
          <a:xfrm>
            <a:off x="6817658" y="4665277"/>
            <a:ext cx="4384013" cy="1253677"/>
          </a:xfrm>
          <a:prstGeom prst="rect">
            <a:avLst/>
          </a:prstGeom>
        </p:spPr>
        <p:txBody>
          <a:bodyPr wrap="square" lIns="0" tIns="0" rIns="0" bIns="0" anchor="t">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a:t>
            </a:r>
          </a:p>
          <a:p>
            <a:pPr lvl="0"/>
            <a:r>
              <a:rPr lang="en-US"/>
              <a:t>I believe talent is just a pursued interest. Anybody can do what I do. </a:t>
            </a:r>
          </a:p>
          <a:p>
            <a:pPr lvl="0"/>
            <a:r>
              <a:rPr lang="en-US"/>
              <a:t>Just go back and put one little more happy tree in there. Everybody's different. </a:t>
            </a:r>
          </a:p>
        </p:txBody>
      </p:sp>
      <p:sp>
        <p:nvSpPr>
          <p:cNvPr id="8" name="Text Placeholder 7">
            <a:extLst>
              <a:ext uri="{FF2B5EF4-FFF2-40B4-BE49-F238E27FC236}">
                <a16:creationId xmlns:a16="http://schemas.microsoft.com/office/drawing/2014/main" id="{E09BB722-44BF-3EE8-4064-34908124A380}"/>
              </a:ext>
            </a:extLst>
          </p:cNvPr>
          <p:cNvSpPr>
            <a:spLocks noGrp="1"/>
          </p:cNvSpPr>
          <p:nvPr>
            <p:ph type="body" sz="quarter" idx="49" hasCustomPrompt="1"/>
          </p:nvPr>
        </p:nvSpPr>
        <p:spPr>
          <a:xfrm>
            <a:off x="686269" y="1642000"/>
            <a:ext cx="5701083" cy="221599"/>
          </a:xfrm>
          <a:prstGeom prst="rect">
            <a:avLst/>
          </a:prstGeom>
        </p:spPr>
        <p:txBody>
          <a:bodyPr wrap="square" lIns="0" tIns="0" rIns="0" bIns="0" anchor="t">
            <a:spAutoFit/>
          </a:bodyPr>
          <a:lstStyle>
            <a:lvl1pPr>
              <a:defRPr sz="16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Background</a:t>
            </a:r>
          </a:p>
        </p:txBody>
      </p:sp>
      <p:sp>
        <p:nvSpPr>
          <p:cNvPr id="11" name="Text Placeholder 7">
            <a:extLst>
              <a:ext uri="{FF2B5EF4-FFF2-40B4-BE49-F238E27FC236}">
                <a16:creationId xmlns:a16="http://schemas.microsoft.com/office/drawing/2014/main" id="{5BBA02A6-6515-1D2E-4387-76E9BD46B0DE}"/>
              </a:ext>
            </a:extLst>
          </p:cNvPr>
          <p:cNvSpPr>
            <a:spLocks noGrp="1"/>
          </p:cNvSpPr>
          <p:nvPr>
            <p:ph type="body" sz="quarter" idx="50" hasCustomPrompt="1"/>
          </p:nvPr>
        </p:nvSpPr>
        <p:spPr>
          <a:xfrm>
            <a:off x="686269" y="3992581"/>
            <a:ext cx="5701083" cy="221599"/>
          </a:xfrm>
          <a:prstGeom prst="rect">
            <a:avLst/>
          </a:prstGeom>
        </p:spPr>
        <p:txBody>
          <a:bodyPr wrap="square" lIns="0" tIns="0" rIns="0" bIns="0" anchor="t">
            <a:spAutoFit/>
          </a:bodyPr>
          <a:lstStyle>
            <a:lvl1pPr>
              <a:defRPr sz="16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Questions</a:t>
            </a:r>
          </a:p>
        </p:txBody>
      </p:sp>
      <p:sp>
        <p:nvSpPr>
          <p:cNvPr id="12" name="Text Placeholder 7">
            <a:extLst>
              <a:ext uri="{FF2B5EF4-FFF2-40B4-BE49-F238E27FC236}">
                <a16:creationId xmlns:a16="http://schemas.microsoft.com/office/drawing/2014/main" id="{4DC999C2-5679-6A9A-2BE5-95CA0A91A0AC}"/>
              </a:ext>
            </a:extLst>
          </p:cNvPr>
          <p:cNvSpPr>
            <a:spLocks noGrp="1"/>
          </p:cNvSpPr>
          <p:nvPr>
            <p:ph type="body" sz="quarter" idx="51" hasCustomPrompt="1"/>
          </p:nvPr>
        </p:nvSpPr>
        <p:spPr>
          <a:xfrm>
            <a:off x="6817658" y="1642000"/>
            <a:ext cx="5397024" cy="221599"/>
          </a:xfrm>
          <a:prstGeom prst="rect">
            <a:avLst/>
          </a:prstGeom>
        </p:spPr>
        <p:txBody>
          <a:bodyPr wrap="square" lIns="0" tIns="0" rIns="0" bIns="0" anchor="t">
            <a:spAutoFit/>
          </a:bodyPr>
          <a:lstStyle>
            <a:lvl1pPr>
              <a:defRPr sz="16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Participants</a:t>
            </a:r>
          </a:p>
        </p:txBody>
      </p:sp>
      <p:sp>
        <p:nvSpPr>
          <p:cNvPr id="13" name="Text Placeholder 7">
            <a:extLst>
              <a:ext uri="{FF2B5EF4-FFF2-40B4-BE49-F238E27FC236}">
                <a16:creationId xmlns:a16="http://schemas.microsoft.com/office/drawing/2014/main" id="{2970E090-9832-CA63-4088-3ADFD922FC9E}"/>
              </a:ext>
            </a:extLst>
          </p:cNvPr>
          <p:cNvSpPr>
            <a:spLocks noGrp="1"/>
          </p:cNvSpPr>
          <p:nvPr>
            <p:ph type="body" sz="quarter" idx="52" hasCustomPrompt="1"/>
          </p:nvPr>
        </p:nvSpPr>
        <p:spPr>
          <a:xfrm>
            <a:off x="6817658" y="3344658"/>
            <a:ext cx="4384013" cy="755079"/>
          </a:xfrm>
          <a:prstGeom prst="rect">
            <a:avLst/>
          </a:prstGeom>
        </p:spPr>
        <p:txBody>
          <a:bodyPr wrap="square" lIns="0" tIns="0" rIns="0" bIns="0" anchor="t">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Name</a:t>
            </a:r>
          </a:p>
          <a:p>
            <a:pPr lvl="0"/>
            <a:r>
              <a:rPr lang="en-US"/>
              <a:t>Name</a:t>
            </a:r>
          </a:p>
          <a:p>
            <a:pPr lvl="0"/>
            <a:r>
              <a:rPr lang="en-US"/>
              <a:t>Name</a:t>
            </a:r>
          </a:p>
        </p:txBody>
      </p:sp>
      <p:sp>
        <p:nvSpPr>
          <p:cNvPr id="14" name="Text Placeholder 7">
            <a:extLst>
              <a:ext uri="{FF2B5EF4-FFF2-40B4-BE49-F238E27FC236}">
                <a16:creationId xmlns:a16="http://schemas.microsoft.com/office/drawing/2014/main" id="{2A333205-8A58-1E5F-D0FD-05C68E9B232E}"/>
              </a:ext>
            </a:extLst>
          </p:cNvPr>
          <p:cNvSpPr>
            <a:spLocks noGrp="1"/>
          </p:cNvSpPr>
          <p:nvPr>
            <p:ph type="body" sz="quarter" idx="53" hasCustomPrompt="1"/>
          </p:nvPr>
        </p:nvSpPr>
        <p:spPr>
          <a:xfrm>
            <a:off x="6817658" y="2954932"/>
            <a:ext cx="5397024" cy="221599"/>
          </a:xfrm>
          <a:prstGeom prst="rect">
            <a:avLst/>
          </a:prstGeom>
        </p:spPr>
        <p:txBody>
          <a:bodyPr wrap="square" lIns="0" tIns="0" rIns="0" bIns="0" anchor="t">
            <a:spAutoFit/>
          </a:bodyPr>
          <a:lstStyle>
            <a:lvl1pPr>
              <a:defRPr sz="16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Method</a:t>
            </a:r>
          </a:p>
        </p:txBody>
      </p:sp>
      <p:sp>
        <p:nvSpPr>
          <p:cNvPr id="15" name="Text Placeholder 7">
            <a:extLst>
              <a:ext uri="{FF2B5EF4-FFF2-40B4-BE49-F238E27FC236}">
                <a16:creationId xmlns:a16="http://schemas.microsoft.com/office/drawing/2014/main" id="{6F7D7EDE-E4B8-7D9F-B3B1-A85D1D37C822}"/>
              </a:ext>
            </a:extLst>
          </p:cNvPr>
          <p:cNvSpPr>
            <a:spLocks noGrp="1"/>
          </p:cNvSpPr>
          <p:nvPr>
            <p:ph type="body" sz="quarter" idx="54" hasCustomPrompt="1"/>
          </p:nvPr>
        </p:nvSpPr>
        <p:spPr>
          <a:xfrm>
            <a:off x="6817658" y="4268628"/>
            <a:ext cx="5397024" cy="221599"/>
          </a:xfrm>
          <a:prstGeom prst="rect">
            <a:avLst/>
          </a:prstGeom>
        </p:spPr>
        <p:txBody>
          <a:bodyPr wrap="square" lIns="0" tIns="0" rIns="0" bIns="0" anchor="t">
            <a:spAutoFit/>
          </a:bodyPr>
          <a:lstStyle>
            <a:lvl1pPr>
              <a:defRPr sz="16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Previous Research</a:t>
            </a:r>
          </a:p>
        </p:txBody>
      </p:sp>
      <p:sp>
        <p:nvSpPr>
          <p:cNvPr id="10" name="Footer 4">
            <a:extLst>
              <a:ext uri="{FF2B5EF4-FFF2-40B4-BE49-F238E27FC236}">
                <a16:creationId xmlns:a16="http://schemas.microsoft.com/office/drawing/2014/main" id="{8EB8C50F-A122-F8FF-44DC-D585C0440F2C}"/>
              </a:ext>
            </a:extLst>
          </p:cNvPr>
          <p:cNvSpPr txBox="1"/>
          <p:nvPr userDrawn="1"/>
        </p:nvSpPr>
        <p:spPr>
          <a:xfrm>
            <a:off x="11743503" y="6461559"/>
            <a:ext cx="225286" cy="163635"/>
          </a:xfrm>
          <a:prstGeom prst="rect">
            <a:avLst/>
          </a:prstGeom>
          <a:noFill/>
        </p:spPr>
        <p:txBody>
          <a:bodyPr wrap="square" lIns="0" tIns="0" rIns="0" bIns="0" rtlCol="0" anchor="t">
            <a:spAutoFit/>
          </a:bodyPr>
          <a:lstStyle/>
          <a:p>
            <a:pPr lvl="0">
              <a:lnSpc>
                <a:spcPts val="1433"/>
              </a:lnSpc>
            </a:pPr>
            <a:fld id="{BC2B3253-ACA1-F441-AB1D-E52A9FE0FAB9}" type="slidenum">
              <a:rPr lang="en-US" sz="1000" b="0" i="0" spc="0" baseline="0" smtClean="0">
                <a:solidFill>
                  <a:srgbClr val="091E2C"/>
                </a:solidFill>
                <a:latin typeface="Segoe UI" panose="020B0502040204020203" pitchFamily="34" charset="0"/>
              </a:rPr>
              <a:t>‹#›</a:t>
            </a:fld>
            <a:endParaRPr lang="en-US" sz="1000" b="0" i="0" spc="0" baseline="0">
              <a:solidFill>
                <a:srgbClr val="091E2C"/>
              </a:solidFill>
              <a:latin typeface="Segoe UI" panose="020B0502040204020203" pitchFamily="34" charset="0"/>
            </a:endParaRPr>
          </a:p>
        </p:txBody>
      </p:sp>
    </p:spTree>
    <p:extLst>
      <p:ext uri="{BB962C8B-B14F-4D97-AF65-F5344CB8AC3E}">
        <p14:creationId xmlns:p14="http://schemas.microsoft.com/office/powerpoint/2010/main" val="1673421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Column Bullet - Light Mode">
    <p:spTree>
      <p:nvGrpSpPr>
        <p:cNvPr id="1" name=""/>
        <p:cNvGrpSpPr/>
        <p:nvPr/>
      </p:nvGrpSpPr>
      <p:grpSpPr>
        <a:xfrm>
          <a:off x="0" y="0"/>
          <a:ext cx="0" cy="0"/>
          <a:chOff x="0" y="0"/>
          <a:chExt cx="0" cy="0"/>
        </a:xfrm>
      </p:grpSpPr>
      <p:sp>
        <p:nvSpPr>
          <p:cNvPr id="7" name="Vertical Text Placeholder 6">
            <a:extLst>
              <a:ext uri="{FF2B5EF4-FFF2-40B4-BE49-F238E27FC236}">
                <a16:creationId xmlns:a16="http://schemas.microsoft.com/office/drawing/2014/main" id="{1F18AD0A-1541-E92A-B672-E8E20AB26454}"/>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8" name="Vertical Text Placeholder 6">
            <a:extLst>
              <a:ext uri="{FF2B5EF4-FFF2-40B4-BE49-F238E27FC236}">
                <a16:creationId xmlns:a16="http://schemas.microsoft.com/office/drawing/2014/main" id="{0212443C-19E9-21A6-1F2A-077928025CF0}"/>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5" name="Text Placeholder 7">
            <a:extLst>
              <a:ext uri="{FF2B5EF4-FFF2-40B4-BE49-F238E27FC236}">
                <a16:creationId xmlns:a16="http://schemas.microsoft.com/office/drawing/2014/main" id="{10B90DC0-FB38-ECB0-E261-3B69511C25F1}"/>
              </a:ext>
            </a:extLst>
          </p:cNvPr>
          <p:cNvSpPr>
            <a:spLocks noGrp="1"/>
          </p:cNvSpPr>
          <p:nvPr>
            <p:ph type="body" sz="quarter" idx="42" hasCustomPrompt="1"/>
          </p:nvPr>
        </p:nvSpPr>
        <p:spPr>
          <a:xfrm>
            <a:off x="990328" y="2286001"/>
            <a:ext cx="5105672" cy="2136995"/>
          </a:xfrm>
          <a:prstGeom prst="rect">
            <a:avLst/>
          </a:prstGeom>
        </p:spPr>
        <p:txBody>
          <a:bodyPr wrap="square" lIns="0" tIns="0" rIns="0" bIns="0">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a:t>
            </a:r>
          </a:p>
          <a:p>
            <a:pPr lvl="0"/>
            <a:r>
              <a:rPr lang="en-US"/>
              <a:t>I believe talent is just a pursued interest. Anybody can do what I do. </a:t>
            </a:r>
          </a:p>
          <a:p>
            <a:pPr lvl="0"/>
            <a:r>
              <a:rPr lang="en-US"/>
              <a:t>Just go back and put one little more happy tree in there. Everybody's different. </a:t>
            </a:r>
          </a:p>
          <a:p>
            <a:pPr lvl="0"/>
            <a:r>
              <a:rPr lang="en-US"/>
              <a:t>Trees are different. Let them all be individuals. </a:t>
            </a:r>
          </a:p>
          <a:p>
            <a:pPr lvl="0"/>
            <a:r>
              <a:rPr lang="en-US"/>
              <a:t>We'll put some happy little leaves here and there. These things happen automatically.</a:t>
            </a:r>
          </a:p>
          <a:p>
            <a:pPr lvl="0"/>
            <a:r>
              <a:rPr lang="en-US"/>
              <a:t> All you have to do is just let them happen. </a:t>
            </a:r>
          </a:p>
        </p:txBody>
      </p:sp>
      <p:sp>
        <p:nvSpPr>
          <p:cNvPr id="6" name="Text Placeholder 7">
            <a:extLst>
              <a:ext uri="{FF2B5EF4-FFF2-40B4-BE49-F238E27FC236}">
                <a16:creationId xmlns:a16="http://schemas.microsoft.com/office/drawing/2014/main" id="{CF910516-E188-93D6-5931-40813956AD11}"/>
              </a:ext>
            </a:extLst>
          </p:cNvPr>
          <p:cNvSpPr>
            <a:spLocks noGrp="1"/>
          </p:cNvSpPr>
          <p:nvPr>
            <p:ph type="body" sz="quarter" idx="43" hasCustomPrompt="1"/>
          </p:nvPr>
        </p:nvSpPr>
        <p:spPr>
          <a:xfrm>
            <a:off x="990328" y="1796880"/>
            <a:ext cx="3663950" cy="221599"/>
          </a:xfrm>
          <a:prstGeom prst="rect">
            <a:avLst/>
          </a:prstGeom>
        </p:spPr>
        <p:txBody>
          <a:bodyPr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9" name="Title 13">
            <a:extLst>
              <a:ext uri="{FF2B5EF4-FFF2-40B4-BE49-F238E27FC236}">
                <a16:creationId xmlns:a16="http://schemas.microsoft.com/office/drawing/2014/main" id="{AF3F8E4A-528F-3C2B-EAC0-C4766BBDEA10}"/>
              </a:ext>
            </a:extLst>
          </p:cNvPr>
          <p:cNvSpPr>
            <a:spLocks noGrp="1"/>
          </p:cNvSpPr>
          <p:nvPr>
            <p:ph type="title" hasCustomPrompt="1"/>
          </p:nvPr>
        </p:nvSpPr>
        <p:spPr>
          <a:xfrm>
            <a:off x="990600" y="644282"/>
            <a:ext cx="10515600" cy="615553"/>
          </a:xfrm>
          <a:prstGeom prst="rect">
            <a:avLst/>
          </a:prstGeom>
        </p:spPr>
        <p:txBody>
          <a:bodyPr/>
          <a:lstStyle/>
          <a:p>
            <a:r>
              <a:rPr lang="en-US"/>
              <a:t>1 column bullet slide</a:t>
            </a:r>
          </a:p>
        </p:txBody>
      </p:sp>
    </p:spTree>
    <p:extLst>
      <p:ext uri="{BB962C8B-B14F-4D97-AF65-F5344CB8AC3E}">
        <p14:creationId xmlns:p14="http://schemas.microsoft.com/office/powerpoint/2010/main" val="3462377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Light Mode Research">
    <p:bg>
      <p:bgPr>
        <a:solidFill>
          <a:srgbClr val="FFFFFF"/>
        </a:solidFill>
        <a:effectLst/>
      </p:bgPr>
    </p:bg>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7085841A-47FB-7328-C088-E86027D83466}"/>
              </a:ext>
            </a:extLst>
          </p:cNvPr>
          <p:cNvSpPr>
            <a:spLocks noGrp="1"/>
          </p:cNvSpPr>
          <p:nvPr>
            <p:ph type="body" sz="quarter" idx="42" hasCustomPrompt="1"/>
          </p:nvPr>
        </p:nvSpPr>
        <p:spPr>
          <a:xfrm>
            <a:off x="769396" y="1697950"/>
            <a:ext cx="4817617" cy="1200329"/>
          </a:xfrm>
          <a:prstGeom prst="rect">
            <a:avLst/>
          </a:prstGeom>
        </p:spPr>
        <p:txBody>
          <a:bodyPr wrap="square" lIns="0" tIns="0" rIns="0" bIns="0" anchor="t">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da-DK" sz="1200" b="0" i="0" u="none" strike="noStrike" kern="1200" cap="none" spc="0" normalizeH="0" baseline="0" noProof="0" err="1">
                <a:ln>
                  <a:noFill/>
                </a:ln>
                <a:solidFill>
                  <a:prstClr val="black"/>
                </a:solidFill>
                <a:effectLst/>
                <a:uLnTx/>
                <a:uFillTx/>
                <a:latin typeface="Segoe UI Variable Display" pitchFamily="2" charset="0"/>
                <a:ea typeface="+mn-ea"/>
                <a:cs typeface="Segoe UI" panose="020B0502040204020203" pitchFamily="34" charset="0"/>
              </a:rPr>
              <a:t>Supporting</a:t>
            </a:r>
            <a:r>
              <a:rPr kumimoji="0" lang="da-DK" sz="1200" b="0" i="0" u="none" strike="noStrike" kern="1200" cap="none" spc="0" normalizeH="0" baseline="0" noProof="0">
                <a:ln>
                  <a:noFill/>
                </a:ln>
                <a:solidFill>
                  <a:prstClr val="black"/>
                </a:solidFill>
                <a:effectLst/>
                <a:uLnTx/>
                <a:uFillTx/>
                <a:latin typeface="Segoe UI Variable Display" pitchFamily="2" charset="0"/>
                <a:ea typeface="+mn-ea"/>
                <a:cs typeface="Segoe UI" panose="020B0502040204020203" pitchFamily="34" charset="0"/>
              </a:rPr>
              <a:t> detail </a:t>
            </a:r>
            <a:r>
              <a:rPr kumimoji="0" lang="da-DK" sz="1200" b="0" i="0" u="none" strike="noStrike" kern="1200" cap="none" spc="0" normalizeH="0" baseline="0" noProof="0" err="1">
                <a:ln>
                  <a:noFill/>
                </a:ln>
                <a:solidFill>
                  <a:prstClr val="black"/>
                </a:solidFill>
                <a:effectLst/>
                <a:uLnTx/>
                <a:uFillTx/>
                <a:latin typeface="Segoe UI Variable Display" pitchFamily="2" charset="0"/>
                <a:ea typeface="+mn-ea"/>
                <a:cs typeface="Segoe UI" panose="020B0502040204020203" pitchFamily="34" charset="0"/>
              </a:rPr>
              <a:t>Lorem</a:t>
            </a:r>
            <a:r>
              <a:rPr kumimoji="0" lang="da-DK" sz="1200" b="0" i="0" u="none" strike="noStrike" kern="1200" cap="none" spc="0" normalizeH="0" baseline="0" noProof="0">
                <a:ln>
                  <a:noFill/>
                </a:ln>
                <a:solidFill>
                  <a:prstClr val="black"/>
                </a:solidFill>
                <a:effectLst/>
                <a:uLnTx/>
                <a:uFillTx/>
                <a:latin typeface="Segoe UI Variable Display" pitchFamily="2" charset="0"/>
                <a:ea typeface="+mn-ea"/>
                <a:cs typeface="Segoe UI" panose="020B0502040204020203" pitchFamily="34" charset="0"/>
              </a:rPr>
              <a:t> </a:t>
            </a:r>
            <a:r>
              <a:rPr kumimoji="0" lang="da-DK" sz="1200" b="0" i="0" u="none" strike="noStrike" kern="1200" cap="none" spc="0" normalizeH="0" baseline="0" noProof="0" err="1">
                <a:ln>
                  <a:noFill/>
                </a:ln>
                <a:solidFill>
                  <a:prstClr val="black"/>
                </a:solidFill>
                <a:effectLst/>
                <a:uLnTx/>
                <a:uFillTx/>
                <a:latin typeface="Segoe UI Variable Display" pitchFamily="2" charset="0"/>
                <a:ea typeface="+mn-ea"/>
                <a:cs typeface="Segoe UI" panose="020B0502040204020203" pitchFamily="34" charset="0"/>
              </a:rPr>
              <a:t>ipsum</a:t>
            </a:r>
            <a:r>
              <a:rPr kumimoji="0" lang="da-DK" sz="1200" b="0" i="0" u="none" strike="noStrike" kern="1200" cap="none" spc="0" normalizeH="0" baseline="0" noProof="0">
                <a:ln>
                  <a:noFill/>
                </a:ln>
                <a:solidFill>
                  <a:prstClr val="black"/>
                </a:solidFill>
                <a:effectLst/>
                <a:uLnTx/>
                <a:uFillTx/>
                <a:latin typeface="Segoe UI Variable Display" pitchFamily="2" charset="0"/>
                <a:ea typeface="+mn-ea"/>
                <a:cs typeface="Segoe UI" panose="020B0502040204020203" pitchFamily="34" charset="0"/>
              </a:rPr>
              <a:t> </a:t>
            </a:r>
            <a:r>
              <a:rPr kumimoji="0" lang="da-DK" sz="1200" b="0" i="0" u="none" strike="noStrike" kern="1200" cap="none" spc="0" normalizeH="0" baseline="0" noProof="0" err="1">
                <a:ln>
                  <a:noFill/>
                </a:ln>
                <a:solidFill>
                  <a:prstClr val="black"/>
                </a:solidFill>
                <a:effectLst/>
                <a:uLnTx/>
                <a:uFillTx/>
                <a:latin typeface="Segoe UI Variable Display" pitchFamily="2" charset="0"/>
                <a:ea typeface="+mn-ea"/>
                <a:cs typeface="Segoe UI" panose="020B0502040204020203" pitchFamily="34" charset="0"/>
              </a:rPr>
              <a:t>dolor</a:t>
            </a:r>
            <a:r>
              <a:rPr kumimoji="0" lang="da-DK" sz="1200" b="0" i="0" u="none" strike="noStrike" kern="1200" cap="none" spc="0" normalizeH="0" baseline="0" noProof="0">
                <a:ln>
                  <a:noFill/>
                </a:ln>
                <a:solidFill>
                  <a:prstClr val="black"/>
                </a:solidFill>
                <a:effectLst/>
                <a:uLnTx/>
                <a:uFillTx/>
                <a:latin typeface="Segoe UI Variable Display" pitchFamily="2" charset="0"/>
                <a:ea typeface="+mn-ea"/>
                <a:cs typeface="Segoe UI" panose="020B0502040204020203" pitchFamily="34" charset="0"/>
              </a:rPr>
              <a:t> sit </a:t>
            </a:r>
            <a:r>
              <a:rPr kumimoji="0" lang="da-DK" sz="1200" b="0" i="0" u="none" strike="noStrike" kern="1200" cap="none" spc="0" normalizeH="0" baseline="0" noProof="0" err="1">
                <a:ln>
                  <a:noFill/>
                </a:ln>
                <a:solidFill>
                  <a:prstClr val="black"/>
                </a:solidFill>
                <a:effectLst/>
                <a:uLnTx/>
                <a:uFillTx/>
                <a:latin typeface="Segoe UI Variable Display" pitchFamily="2" charset="0"/>
                <a:ea typeface="+mn-ea"/>
                <a:cs typeface="Segoe UI" panose="020B0502040204020203" pitchFamily="34" charset="0"/>
              </a:rPr>
              <a:t>amet</a:t>
            </a:r>
            <a:r>
              <a:rPr kumimoji="0" lang="da-DK" sz="1200" b="0" i="0" u="none" strike="noStrike" kern="1200" cap="none" spc="0" normalizeH="0" baseline="0" noProof="0">
                <a:ln>
                  <a:noFill/>
                </a:ln>
                <a:solidFill>
                  <a:prstClr val="black"/>
                </a:solidFill>
                <a:effectLst/>
                <a:uLnTx/>
                <a:uFillTx/>
                <a:latin typeface="Segoe UI Variable Display" pitchFamily="2" charset="0"/>
                <a:ea typeface="+mn-ea"/>
                <a:cs typeface="Segoe UI" panose="020B0502040204020203" pitchFamily="34" charset="0"/>
              </a:rPr>
              <a:t>. </a:t>
            </a:r>
          </a:p>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da-DK" sz="1200" b="0" i="0" u="none" strike="noStrike" kern="1200" cap="none" spc="0" normalizeH="0" baseline="0" noProof="0" err="1">
                <a:ln>
                  <a:noFill/>
                </a:ln>
                <a:solidFill>
                  <a:prstClr val="black"/>
                </a:solidFill>
                <a:effectLst/>
                <a:uLnTx/>
                <a:uFillTx/>
                <a:latin typeface="Segoe UI Variable Display" pitchFamily="2" charset="0"/>
                <a:ea typeface="+mn-ea"/>
                <a:cs typeface="Segoe UI" panose="020B0502040204020203" pitchFamily="34" charset="0"/>
              </a:rPr>
              <a:t>Supporting</a:t>
            </a:r>
            <a:r>
              <a:rPr kumimoji="0" lang="da-DK" sz="1200" b="0" i="0" u="none" strike="noStrike" kern="1200" cap="none" spc="0" normalizeH="0" baseline="0" noProof="0">
                <a:ln>
                  <a:noFill/>
                </a:ln>
                <a:solidFill>
                  <a:prstClr val="black"/>
                </a:solidFill>
                <a:effectLst/>
                <a:uLnTx/>
                <a:uFillTx/>
                <a:latin typeface="Segoe UI Variable Display" pitchFamily="2" charset="0"/>
                <a:ea typeface="+mn-ea"/>
                <a:cs typeface="Segoe UI" panose="020B0502040204020203" pitchFamily="34" charset="0"/>
              </a:rPr>
              <a:t> detail </a:t>
            </a:r>
            <a:r>
              <a:rPr kumimoji="0" lang="da-DK" sz="1200" b="0" i="0" u="none" strike="noStrike" kern="1200" cap="none" spc="0" normalizeH="0" baseline="0" noProof="0" err="1">
                <a:ln>
                  <a:noFill/>
                </a:ln>
                <a:solidFill>
                  <a:prstClr val="black"/>
                </a:solidFill>
                <a:effectLst/>
                <a:uLnTx/>
                <a:uFillTx/>
                <a:latin typeface="Segoe UI Variable Display" pitchFamily="2" charset="0"/>
                <a:ea typeface="+mn-ea"/>
                <a:cs typeface="Segoe UI" panose="020B0502040204020203" pitchFamily="34" charset="0"/>
              </a:rPr>
              <a:t>Lorem</a:t>
            </a:r>
            <a:r>
              <a:rPr kumimoji="0" lang="da-DK" sz="1200" b="0" i="0" u="none" strike="noStrike" kern="1200" cap="none" spc="0" normalizeH="0" baseline="0" noProof="0">
                <a:ln>
                  <a:noFill/>
                </a:ln>
                <a:solidFill>
                  <a:prstClr val="black"/>
                </a:solidFill>
                <a:effectLst/>
                <a:uLnTx/>
                <a:uFillTx/>
                <a:latin typeface="Segoe UI Variable Display" pitchFamily="2" charset="0"/>
                <a:ea typeface="+mn-ea"/>
                <a:cs typeface="Segoe UI" panose="020B0502040204020203" pitchFamily="34" charset="0"/>
              </a:rPr>
              <a:t> </a:t>
            </a:r>
            <a:r>
              <a:rPr kumimoji="0" lang="da-DK" sz="1200" b="0" i="0" u="none" strike="noStrike" kern="1200" cap="none" spc="0" normalizeH="0" baseline="0" noProof="0" err="1">
                <a:ln>
                  <a:noFill/>
                </a:ln>
                <a:solidFill>
                  <a:prstClr val="black"/>
                </a:solidFill>
                <a:effectLst/>
                <a:uLnTx/>
                <a:uFillTx/>
                <a:latin typeface="Segoe UI Variable Display" pitchFamily="2" charset="0"/>
                <a:ea typeface="+mn-ea"/>
                <a:cs typeface="Segoe UI" panose="020B0502040204020203" pitchFamily="34" charset="0"/>
              </a:rPr>
              <a:t>ipsum</a:t>
            </a:r>
            <a:r>
              <a:rPr kumimoji="0" lang="da-DK" sz="1200" b="0" i="0" u="none" strike="noStrike" kern="1200" cap="none" spc="0" normalizeH="0" baseline="0" noProof="0">
                <a:ln>
                  <a:noFill/>
                </a:ln>
                <a:solidFill>
                  <a:prstClr val="black"/>
                </a:solidFill>
                <a:effectLst/>
                <a:uLnTx/>
                <a:uFillTx/>
                <a:latin typeface="Segoe UI Variable Display" pitchFamily="2" charset="0"/>
                <a:ea typeface="+mn-ea"/>
                <a:cs typeface="Segoe UI" panose="020B0502040204020203" pitchFamily="34" charset="0"/>
              </a:rPr>
              <a:t> </a:t>
            </a:r>
            <a:r>
              <a:rPr kumimoji="0" lang="da-DK" sz="1200" b="0" i="0" u="none" strike="noStrike" kern="1200" cap="none" spc="0" normalizeH="0" baseline="0" noProof="0" err="1">
                <a:ln>
                  <a:noFill/>
                </a:ln>
                <a:solidFill>
                  <a:prstClr val="black"/>
                </a:solidFill>
                <a:effectLst/>
                <a:uLnTx/>
                <a:uFillTx/>
                <a:latin typeface="Segoe UI Variable Display" pitchFamily="2" charset="0"/>
                <a:ea typeface="+mn-ea"/>
                <a:cs typeface="Segoe UI" panose="020B0502040204020203" pitchFamily="34" charset="0"/>
              </a:rPr>
              <a:t>dolor</a:t>
            </a:r>
            <a:r>
              <a:rPr kumimoji="0" lang="da-DK" sz="1200" b="0" i="0" u="none" strike="noStrike" kern="1200" cap="none" spc="0" normalizeH="0" baseline="0" noProof="0">
                <a:ln>
                  <a:noFill/>
                </a:ln>
                <a:solidFill>
                  <a:prstClr val="black"/>
                </a:solidFill>
                <a:effectLst/>
                <a:uLnTx/>
                <a:uFillTx/>
                <a:latin typeface="Segoe UI Variable Display" pitchFamily="2" charset="0"/>
                <a:ea typeface="+mn-ea"/>
                <a:cs typeface="Segoe UI" panose="020B0502040204020203" pitchFamily="34" charset="0"/>
              </a:rPr>
              <a:t> sit </a:t>
            </a:r>
            <a:r>
              <a:rPr kumimoji="0" lang="da-DK" sz="1200" b="0" i="0" u="none" strike="noStrike" kern="1200" cap="none" spc="0" normalizeH="0" baseline="0" noProof="0" err="1">
                <a:ln>
                  <a:noFill/>
                </a:ln>
                <a:solidFill>
                  <a:prstClr val="black"/>
                </a:solidFill>
                <a:effectLst/>
                <a:uLnTx/>
                <a:uFillTx/>
                <a:latin typeface="Segoe UI Variable Display" pitchFamily="2" charset="0"/>
                <a:ea typeface="+mn-ea"/>
                <a:cs typeface="Segoe UI" panose="020B0502040204020203" pitchFamily="34" charset="0"/>
              </a:rPr>
              <a:t>amet</a:t>
            </a:r>
            <a:r>
              <a:rPr kumimoji="0" lang="da-DK" sz="1200" b="0" i="0" u="none" strike="noStrike" kern="1200" cap="none" spc="0" normalizeH="0" baseline="0" noProof="0">
                <a:ln>
                  <a:noFill/>
                </a:ln>
                <a:solidFill>
                  <a:prstClr val="black"/>
                </a:solidFill>
                <a:effectLst/>
                <a:uLnTx/>
                <a:uFillTx/>
                <a:latin typeface="Segoe UI Variable Display" pitchFamily="2" charset="0"/>
                <a:ea typeface="+mn-ea"/>
                <a:cs typeface="Segoe UI" panose="020B0502040204020203" pitchFamily="34" charset="0"/>
              </a:rPr>
              <a:t>. </a:t>
            </a:r>
          </a:p>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da-DK" sz="1200" b="0" i="0" u="none" strike="noStrike" kern="1200" cap="none" spc="0" normalizeH="0" baseline="0" noProof="0" err="1">
                <a:ln>
                  <a:noFill/>
                </a:ln>
                <a:solidFill>
                  <a:prstClr val="black"/>
                </a:solidFill>
                <a:effectLst/>
                <a:uLnTx/>
                <a:uFillTx/>
                <a:latin typeface="Segoe UI Variable Display" pitchFamily="2" charset="0"/>
                <a:ea typeface="+mn-ea"/>
                <a:cs typeface="Segoe UI" panose="020B0502040204020203" pitchFamily="34" charset="0"/>
              </a:rPr>
              <a:t>Supporting</a:t>
            </a:r>
            <a:r>
              <a:rPr kumimoji="0" lang="da-DK" sz="1200" b="0" i="0" u="none" strike="noStrike" kern="1200" cap="none" spc="0" normalizeH="0" baseline="0" noProof="0">
                <a:ln>
                  <a:noFill/>
                </a:ln>
                <a:solidFill>
                  <a:prstClr val="black"/>
                </a:solidFill>
                <a:effectLst/>
                <a:uLnTx/>
                <a:uFillTx/>
                <a:latin typeface="Segoe UI Variable Display" pitchFamily="2" charset="0"/>
                <a:ea typeface="+mn-ea"/>
                <a:cs typeface="Segoe UI" panose="020B0502040204020203" pitchFamily="34" charset="0"/>
              </a:rPr>
              <a:t> detail </a:t>
            </a:r>
            <a:r>
              <a:rPr kumimoji="0" lang="da-DK" sz="1200" b="0" i="0" u="none" strike="noStrike" kern="1200" cap="none" spc="0" normalizeH="0" baseline="0" noProof="0" err="1">
                <a:ln>
                  <a:noFill/>
                </a:ln>
                <a:solidFill>
                  <a:prstClr val="black"/>
                </a:solidFill>
                <a:effectLst/>
                <a:uLnTx/>
                <a:uFillTx/>
                <a:latin typeface="Segoe UI Variable Display" pitchFamily="2" charset="0"/>
                <a:ea typeface="+mn-ea"/>
                <a:cs typeface="Segoe UI" panose="020B0502040204020203" pitchFamily="34" charset="0"/>
              </a:rPr>
              <a:t>Lorem</a:t>
            </a:r>
            <a:r>
              <a:rPr kumimoji="0" lang="da-DK" sz="1200" b="0" i="0" u="none" strike="noStrike" kern="1200" cap="none" spc="0" normalizeH="0" baseline="0" noProof="0">
                <a:ln>
                  <a:noFill/>
                </a:ln>
                <a:solidFill>
                  <a:prstClr val="black"/>
                </a:solidFill>
                <a:effectLst/>
                <a:uLnTx/>
                <a:uFillTx/>
                <a:latin typeface="Segoe UI Variable Display" pitchFamily="2" charset="0"/>
                <a:ea typeface="+mn-ea"/>
                <a:cs typeface="Segoe UI" panose="020B0502040204020203" pitchFamily="34" charset="0"/>
              </a:rPr>
              <a:t> </a:t>
            </a:r>
            <a:r>
              <a:rPr kumimoji="0" lang="da-DK" sz="1200" b="0" i="0" u="none" strike="noStrike" kern="1200" cap="none" spc="0" normalizeH="0" baseline="0" noProof="0" err="1">
                <a:ln>
                  <a:noFill/>
                </a:ln>
                <a:solidFill>
                  <a:prstClr val="black"/>
                </a:solidFill>
                <a:effectLst/>
                <a:uLnTx/>
                <a:uFillTx/>
                <a:latin typeface="Segoe UI Variable Display" pitchFamily="2" charset="0"/>
                <a:ea typeface="+mn-ea"/>
                <a:cs typeface="Segoe UI" panose="020B0502040204020203" pitchFamily="34" charset="0"/>
              </a:rPr>
              <a:t>ipsum</a:t>
            </a:r>
            <a:r>
              <a:rPr kumimoji="0" lang="da-DK" sz="1200" b="0" i="0" u="none" strike="noStrike" kern="1200" cap="none" spc="0" normalizeH="0" baseline="0" noProof="0">
                <a:ln>
                  <a:noFill/>
                </a:ln>
                <a:solidFill>
                  <a:prstClr val="black"/>
                </a:solidFill>
                <a:effectLst/>
                <a:uLnTx/>
                <a:uFillTx/>
                <a:latin typeface="Segoe UI Variable Display" pitchFamily="2" charset="0"/>
                <a:ea typeface="+mn-ea"/>
                <a:cs typeface="Segoe UI" panose="020B0502040204020203" pitchFamily="34" charset="0"/>
              </a:rPr>
              <a:t> </a:t>
            </a:r>
            <a:r>
              <a:rPr kumimoji="0" lang="da-DK" sz="1200" b="0" i="0" u="none" strike="noStrike" kern="1200" cap="none" spc="0" normalizeH="0" baseline="0" noProof="0" err="1">
                <a:ln>
                  <a:noFill/>
                </a:ln>
                <a:solidFill>
                  <a:prstClr val="black"/>
                </a:solidFill>
                <a:effectLst/>
                <a:uLnTx/>
                <a:uFillTx/>
                <a:latin typeface="Segoe UI Variable Display" pitchFamily="2" charset="0"/>
                <a:ea typeface="+mn-ea"/>
                <a:cs typeface="Segoe UI" panose="020B0502040204020203" pitchFamily="34" charset="0"/>
              </a:rPr>
              <a:t>dolor</a:t>
            </a:r>
            <a:r>
              <a:rPr kumimoji="0" lang="da-DK" sz="1200" b="0" i="0" u="none" strike="noStrike" kern="1200" cap="none" spc="0" normalizeH="0" baseline="0" noProof="0">
                <a:ln>
                  <a:noFill/>
                </a:ln>
                <a:solidFill>
                  <a:prstClr val="black"/>
                </a:solidFill>
                <a:effectLst/>
                <a:uLnTx/>
                <a:uFillTx/>
                <a:latin typeface="Segoe UI Variable Display" pitchFamily="2" charset="0"/>
                <a:ea typeface="+mn-ea"/>
                <a:cs typeface="Segoe UI" panose="020B0502040204020203" pitchFamily="34" charset="0"/>
              </a:rPr>
              <a:t> sit </a:t>
            </a:r>
            <a:r>
              <a:rPr kumimoji="0" lang="da-DK" sz="1200" b="0" i="0" u="none" strike="noStrike" kern="1200" cap="none" spc="0" normalizeH="0" baseline="0" noProof="0" err="1">
                <a:ln>
                  <a:noFill/>
                </a:ln>
                <a:solidFill>
                  <a:prstClr val="black"/>
                </a:solidFill>
                <a:effectLst/>
                <a:uLnTx/>
                <a:uFillTx/>
                <a:latin typeface="Segoe UI Variable Display" pitchFamily="2" charset="0"/>
                <a:ea typeface="+mn-ea"/>
                <a:cs typeface="Segoe UI" panose="020B0502040204020203" pitchFamily="34" charset="0"/>
              </a:rPr>
              <a:t>amet</a:t>
            </a:r>
            <a:r>
              <a:rPr kumimoji="0" lang="da-DK" sz="1200" b="0" i="0" u="none" strike="noStrike" kern="1200" cap="none" spc="0" normalizeH="0" baseline="0" noProof="0">
                <a:ln>
                  <a:noFill/>
                </a:ln>
                <a:solidFill>
                  <a:prstClr val="black"/>
                </a:solidFill>
                <a:effectLst/>
                <a:uLnTx/>
                <a:uFillTx/>
                <a:latin typeface="Segoe UI Variable Display" pitchFamily="2" charset="0"/>
                <a:ea typeface="+mn-ea"/>
                <a:cs typeface="Segoe UI" panose="020B0502040204020203" pitchFamily="34" charset="0"/>
              </a:rPr>
              <a:t>. </a:t>
            </a:r>
          </a:p>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da-DK" sz="1200" b="0" i="0" u="none" strike="noStrike" kern="1200" cap="none" spc="0" normalizeH="0" baseline="0" noProof="0" err="1">
                <a:ln>
                  <a:noFill/>
                </a:ln>
                <a:solidFill>
                  <a:prstClr val="black"/>
                </a:solidFill>
                <a:effectLst/>
                <a:uLnTx/>
                <a:uFillTx/>
                <a:latin typeface="Segoe UI Variable Display" pitchFamily="2" charset="0"/>
                <a:ea typeface="+mn-ea"/>
                <a:cs typeface="Segoe UI" panose="020B0502040204020203" pitchFamily="34" charset="0"/>
              </a:rPr>
              <a:t>Supporting</a:t>
            </a:r>
            <a:r>
              <a:rPr kumimoji="0" lang="da-DK" sz="1200" b="0" i="0" u="none" strike="noStrike" kern="1200" cap="none" spc="0" normalizeH="0" baseline="0" noProof="0">
                <a:ln>
                  <a:noFill/>
                </a:ln>
                <a:solidFill>
                  <a:prstClr val="black"/>
                </a:solidFill>
                <a:effectLst/>
                <a:uLnTx/>
                <a:uFillTx/>
                <a:latin typeface="Segoe UI Variable Display" pitchFamily="2" charset="0"/>
                <a:ea typeface="+mn-ea"/>
                <a:cs typeface="Segoe UI" panose="020B0502040204020203" pitchFamily="34" charset="0"/>
              </a:rPr>
              <a:t> detail </a:t>
            </a:r>
            <a:r>
              <a:rPr kumimoji="0" lang="da-DK" sz="1200" b="0" i="0" u="none" strike="noStrike" kern="1200" cap="none" spc="0" normalizeH="0" baseline="0" noProof="0" err="1">
                <a:ln>
                  <a:noFill/>
                </a:ln>
                <a:solidFill>
                  <a:prstClr val="black"/>
                </a:solidFill>
                <a:effectLst/>
                <a:uLnTx/>
                <a:uFillTx/>
                <a:latin typeface="Segoe UI Variable Display" pitchFamily="2" charset="0"/>
                <a:ea typeface="+mn-ea"/>
                <a:cs typeface="Segoe UI" panose="020B0502040204020203" pitchFamily="34" charset="0"/>
              </a:rPr>
              <a:t>Lorem</a:t>
            </a:r>
            <a:r>
              <a:rPr kumimoji="0" lang="da-DK" sz="1200" b="0" i="0" u="none" strike="noStrike" kern="1200" cap="none" spc="0" normalizeH="0" baseline="0" noProof="0">
                <a:ln>
                  <a:noFill/>
                </a:ln>
                <a:solidFill>
                  <a:prstClr val="black"/>
                </a:solidFill>
                <a:effectLst/>
                <a:uLnTx/>
                <a:uFillTx/>
                <a:latin typeface="Segoe UI Variable Display" pitchFamily="2" charset="0"/>
                <a:ea typeface="+mn-ea"/>
                <a:cs typeface="Segoe UI" panose="020B0502040204020203" pitchFamily="34" charset="0"/>
              </a:rPr>
              <a:t> </a:t>
            </a:r>
            <a:r>
              <a:rPr kumimoji="0" lang="da-DK" sz="1200" b="0" i="0" u="none" strike="noStrike" kern="1200" cap="none" spc="0" normalizeH="0" baseline="0" noProof="0" err="1">
                <a:ln>
                  <a:noFill/>
                </a:ln>
                <a:solidFill>
                  <a:prstClr val="black"/>
                </a:solidFill>
                <a:effectLst/>
                <a:uLnTx/>
                <a:uFillTx/>
                <a:latin typeface="Segoe UI Variable Display" pitchFamily="2" charset="0"/>
                <a:ea typeface="+mn-ea"/>
                <a:cs typeface="Segoe UI" panose="020B0502040204020203" pitchFamily="34" charset="0"/>
              </a:rPr>
              <a:t>ipsum</a:t>
            </a:r>
            <a:r>
              <a:rPr kumimoji="0" lang="da-DK" sz="1200" b="0" i="0" u="none" strike="noStrike" kern="1200" cap="none" spc="0" normalizeH="0" baseline="0" noProof="0">
                <a:ln>
                  <a:noFill/>
                </a:ln>
                <a:solidFill>
                  <a:prstClr val="black"/>
                </a:solidFill>
                <a:effectLst/>
                <a:uLnTx/>
                <a:uFillTx/>
                <a:latin typeface="Segoe UI Variable Display" pitchFamily="2" charset="0"/>
                <a:ea typeface="+mn-ea"/>
                <a:cs typeface="Segoe UI" panose="020B0502040204020203" pitchFamily="34" charset="0"/>
              </a:rPr>
              <a:t> </a:t>
            </a:r>
            <a:r>
              <a:rPr kumimoji="0" lang="da-DK" sz="1200" b="0" i="0" u="none" strike="noStrike" kern="1200" cap="none" spc="0" normalizeH="0" baseline="0" noProof="0" err="1">
                <a:ln>
                  <a:noFill/>
                </a:ln>
                <a:solidFill>
                  <a:prstClr val="black"/>
                </a:solidFill>
                <a:effectLst/>
                <a:uLnTx/>
                <a:uFillTx/>
                <a:latin typeface="Segoe UI Variable Display" pitchFamily="2" charset="0"/>
                <a:ea typeface="+mn-ea"/>
                <a:cs typeface="Segoe UI" panose="020B0502040204020203" pitchFamily="34" charset="0"/>
              </a:rPr>
              <a:t>dolor</a:t>
            </a:r>
            <a:r>
              <a:rPr kumimoji="0" lang="da-DK" sz="1200" b="0" i="0" u="none" strike="noStrike" kern="1200" cap="none" spc="0" normalizeH="0" baseline="0" noProof="0">
                <a:ln>
                  <a:noFill/>
                </a:ln>
                <a:solidFill>
                  <a:prstClr val="black"/>
                </a:solidFill>
                <a:effectLst/>
                <a:uLnTx/>
                <a:uFillTx/>
                <a:latin typeface="Segoe UI Variable Display" pitchFamily="2" charset="0"/>
                <a:ea typeface="+mn-ea"/>
                <a:cs typeface="Segoe UI" panose="020B0502040204020203" pitchFamily="34" charset="0"/>
              </a:rPr>
              <a:t> sit </a:t>
            </a:r>
            <a:r>
              <a:rPr kumimoji="0" lang="da-DK" sz="1200" b="0" i="0" u="none" strike="noStrike" kern="1200" cap="none" spc="0" normalizeH="0" baseline="0" noProof="0" err="1">
                <a:ln>
                  <a:noFill/>
                </a:ln>
                <a:solidFill>
                  <a:prstClr val="black"/>
                </a:solidFill>
                <a:effectLst/>
                <a:uLnTx/>
                <a:uFillTx/>
                <a:latin typeface="Segoe UI Variable Display" pitchFamily="2" charset="0"/>
                <a:ea typeface="+mn-ea"/>
                <a:cs typeface="Segoe UI" panose="020B0502040204020203" pitchFamily="34" charset="0"/>
              </a:rPr>
              <a:t>amet</a:t>
            </a:r>
            <a:r>
              <a:rPr kumimoji="0" lang="da-DK" sz="1200" b="0" i="0" u="none" strike="noStrike" kern="1200" cap="none" spc="0" normalizeH="0" baseline="0" noProof="0">
                <a:ln>
                  <a:noFill/>
                </a:ln>
                <a:solidFill>
                  <a:prstClr val="black"/>
                </a:solidFill>
                <a:effectLst/>
                <a:uLnTx/>
                <a:uFillTx/>
                <a:latin typeface="Segoe UI Variable Display" pitchFamily="2" charset="0"/>
                <a:ea typeface="+mn-ea"/>
                <a:cs typeface="Segoe UI" panose="020B0502040204020203" pitchFamily="34" charset="0"/>
              </a:rPr>
              <a:t>. </a:t>
            </a:r>
          </a:p>
        </p:txBody>
      </p:sp>
      <p:sp>
        <p:nvSpPr>
          <p:cNvPr id="2" name="TextBox 1">
            <a:extLst>
              <a:ext uri="{FF2B5EF4-FFF2-40B4-BE49-F238E27FC236}">
                <a16:creationId xmlns:a16="http://schemas.microsoft.com/office/drawing/2014/main" id="{28FF7BDB-FC70-4D3B-FF82-F26101C21C98}"/>
              </a:ext>
            </a:extLst>
          </p:cNvPr>
          <p:cNvSpPr txBox="1"/>
          <p:nvPr userDrawn="1"/>
        </p:nvSpPr>
        <p:spPr>
          <a:xfrm>
            <a:off x="7116417" y="2196548"/>
            <a:ext cx="184731" cy="369332"/>
          </a:xfrm>
          <a:prstGeom prst="rect">
            <a:avLst/>
          </a:prstGeom>
          <a:noFill/>
        </p:spPr>
        <p:txBody>
          <a:bodyPr wrap="none" rtlCol="0">
            <a:spAutoFit/>
          </a:bodyPr>
          <a:lstStyle/>
          <a:p>
            <a:endParaRPr lang="en-US"/>
          </a:p>
        </p:txBody>
      </p:sp>
      <p:sp>
        <p:nvSpPr>
          <p:cNvPr id="3" name="TextBox 2">
            <a:extLst>
              <a:ext uri="{FF2B5EF4-FFF2-40B4-BE49-F238E27FC236}">
                <a16:creationId xmlns:a16="http://schemas.microsoft.com/office/drawing/2014/main" id="{F4A028B6-AA05-6588-2457-CAB17762A845}"/>
              </a:ext>
            </a:extLst>
          </p:cNvPr>
          <p:cNvSpPr txBox="1"/>
          <p:nvPr userDrawn="1"/>
        </p:nvSpPr>
        <p:spPr>
          <a:xfrm>
            <a:off x="-198783" y="188843"/>
            <a:ext cx="184731" cy="369332"/>
          </a:xfrm>
          <a:prstGeom prst="rect">
            <a:avLst/>
          </a:prstGeom>
          <a:noFill/>
        </p:spPr>
        <p:txBody>
          <a:bodyPr wrap="none" rtlCol="0">
            <a:spAutoFit/>
          </a:bodyPr>
          <a:lstStyle/>
          <a:p>
            <a:endParaRPr lang="en-US"/>
          </a:p>
        </p:txBody>
      </p:sp>
      <p:sp>
        <p:nvSpPr>
          <p:cNvPr id="9" name="Content Placeholder 6">
            <a:extLst>
              <a:ext uri="{FF2B5EF4-FFF2-40B4-BE49-F238E27FC236}">
                <a16:creationId xmlns:a16="http://schemas.microsoft.com/office/drawing/2014/main" id="{602607C2-517F-9285-2038-E84CECD2B439}"/>
              </a:ext>
            </a:extLst>
          </p:cNvPr>
          <p:cNvSpPr>
            <a:spLocks noGrp="1"/>
          </p:cNvSpPr>
          <p:nvPr>
            <p:ph sz="quarter" idx="45"/>
          </p:nvPr>
        </p:nvSpPr>
        <p:spPr>
          <a:xfrm>
            <a:off x="6096000" y="1406794"/>
            <a:ext cx="5425440" cy="5043256"/>
          </a:xfrm>
          <a:prstGeom prst="rect">
            <a:avLst/>
          </a:prstGeom>
        </p:spPr>
        <p:txBody>
          <a:bodyPr>
            <a:noAutofit/>
          </a:bodyPr>
          <a:lstStyle/>
          <a:p>
            <a:pPr lvl="0"/>
            <a:endParaRPr lang="en-US"/>
          </a:p>
        </p:txBody>
      </p:sp>
      <p:sp>
        <p:nvSpPr>
          <p:cNvPr id="6" name="Footer Placeholder 5">
            <a:extLst>
              <a:ext uri="{FF2B5EF4-FFF2-40B4-BE49-F238E27FC236}">
                <a16:creationId xmlns:a16="http://schemas.microsoft.com/office/drawing/2014/main" id="{1FEDD420-D9ED-BF17-2F4C-5478446352D8}"/>
              </a:ext>
            </a:extLst>
          </p:cNvPr>
          <p:cNvSpPr>
            <a:spLocks noGrp="1"/>
          </p:cNvSpPr>
          <p:nvPr>
            <p:ph type="ftr" sz="quarter" idx="46"/>
          </p:nvPr>
        </p:nvSpPr>
        <p:spPr/>
        <p:txBody>
          <a:bodyPr/>
          <a:lstStyle/>
          <a:p>
            <a:r>
              <a:rPr lang="en-US" spc="40">
                <a:solidFill>
                  <a:schemeClr val="tx1"/>
                </a:solidFill>
                <a:latin typeface="Segoe UI Variable Display" pitchFamily="2" charset="0"/>
                <a:cs typeface="Segoe UI"/>
              </a:rPr>
              <a:t>aka.ms/CEstudio</a:t>
            </a:r>
          </a:p>
        </p:txBody>
      </p:sp>
      <p:sp>
        <p:nvSpPr>
          <p:cNvPr id="8" name="Text Placeholder 7">
            <a:extLst>
              <a:ext uri="{FF2B5EF4-FFF2-40B4-BE49-F238E27FC236}">
                <a16:creationId xmlns:a16="http://schemas.microsoft.com/office/drawing/2014/main" id="{081451FD-6E03-4D7F-C4BE-4E6644E70E74}"/>
              </a:ext>
            </a:extLst>
          </p:cNvPr>
          <p:cNvSpPr>
            <a:spLocks noGrp="1"/>
          </p:cNvSpPr>
          <p:nvPr>
            <p:ph type="body" sz="quarter" idx="48" hasCustomPrompt="1"/>
          </p:nvPr>
        </p:nvSpPr>
        <p:spPr>
          <a:xfrm>
            <a:off x="769395" y="4809603"/>
            <a:ext cx="4817618" cy="221599"/>
          </a:xfrm>
          <a:prstGeom prst="rect">
            <a:avLst/>
          </a:prstGeom>
        </p:spPr>
        <p:txBody>
          <a:bodyPr wrap="square" lIns="0" tIns="0" rIns="0" bIns="0" anchor="t">
            <a:spAutoFit/>
          </a:bodyPr>
          <a:lstStyle>
            <a:lvl1pPr>
              <a:defRPr sz="16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Recommendation</a:t>
            </a:r>
          </a:p>
        </p:txBody>
      </p:sp>
      <p:sp>
        <p:nvSpPr>
          <p:cNvPr id="10" name="Text Placeholder 7">
            <a:extLst>
              <a:ext uri="{FF2B5EF4-FFF2-40B4-BE49-F238E27FC236}">
                <a16:creationId xmlns:a16="http://schemas.microsoft.com/office/drawing/2014/main" id="{BFBD4B66-B729-29B0-9EB1-6F6BDBE328F0}"/>
              </a:ext>
            </a:extLst>
          </p:cNvPr>
          <p:cNvSpPr>
            <a:spLocks noGrp="1"/>
          </p:cNvSpPr>
          <p:nvPr>
            <p:ph type="body" sz="quarter" idx="49" hasCustomPrompt="1"/>
          </p:nvPr>
        </p:nvSpPr>
        <p:spPr>
          <a:xfrm>
            <a:off x="769395" y="5251747"/>
            <a:ext cx="4817617" cy="861774"/>
          </a:xfrm>
          <a:prstGeom prst="rect">
            <a:avLst/>
          </a:prstGeom>
        </p:spPr>
        <p:txBody>
          <a:bodyPr wrap="square" lIns="0" tIns="0" rIns="0" bIns="0" anchor="t">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marL="171450" indent="-171450">
              <a:lnSpc>
                <a:spcPct val="100000"/>
              </a:lnSpc>
              <a:spcBef>
                <a:spcPts val="0"/>
              </a:spcBef>
              <a:spcAft>
                <a:spcPts val="1200"/>
              </a:spcAft>
              <a:buFont typeface="Arial" panose="020B0604020202020204" pitchFamily="34" charset="0"/>
              <a:buChar char="•"/>
            </a:pPr>
            <a:r>
              <a:rPr lang="da-DK" sz="1200" err="1"/>
              <a:t>Recommendation</a:t>
            </a:r>
            <a:r>
              <a:rPr lang="da-DK" sz="1200"/>
              <a:t> detail </a:t>
            </a:r>
            <a:r>
              <a:rPr lang="da-DK" sz="1200" err="1"/>
              <a:t>Lorem</a:t>
            </a:r>
            <a:r>
              <a:rPr lang="da-DK" sz="1200"/>
              <a:t> </a:t>
            </a:r>
            <a:r>
              <a:rPr lang="da-DK" sz="1200" err="1"/>
              <a:t>ipsum</a:t>
            </a:r>
            <a:r>
              <a:rPr lang="da-DK" sz="1200"/>
              <a:t> </a:t>
            </a:r>
            <a:r>
              <a:rPr lang="da-DK" sz="1200" err="1"/>
              <a:t>dolor</a:t>
            </a:r>
            <a:r>
              <a:rPr lang="da-DK" sz="1200"/>
              <a:t> sit </a:t>
            </a:r>
            <a:r>
              <a:rPr lang="da-DK" sz="1200" err="1"/>
              <a:t>amet</a:t>
            </a:r>
            <a:r>
              <a:rPr lang="da-DK" sz="1200"/>
              <a:t>. </a:t>
            </a:r>
          </a:p>
          <a:p>
            <a:pPr marL="171450" indent="-171450">
              <a:lnSpc>
                <a:spcPct val="100000"/>
              </a:lnSpc>
              <a:spcBef>
                <a:spcPts val="0"/>
              </a:spcBef>
              <a:spcAft>
                <a:spcPts val="1200"/>
              </a:spcAft>
              <a:buFont typeface="Arial" panose="020B0604020202020204" pitchFamily="34" charset="0"/>
              <a:buChar char="•"/>
            </a:pPr>
            <a:r>
              <a:rPr lang="da-DK" sz="1200" err="1"/>
              <a:t>Recommendation</a:t>
            </a:r>
            <a:r>
              <a:rPr lang="da-DK" sz="1200"/>
              <a:t> detail </a:t>
            </a:r>
            <a:r>
              <a:rPr lang="da-DK" sz="1200" err="1"/>
              <a:t>Lorem</a:t>
            </a:r>
            <a:r>
              <a:rPr lang="da-DK" sz="1200"/>
              <a:t> </a:t>
            </a:r>
            <a:r>
              <a:rPr lang="da-DK" sz="1200" err="1"/>
              <a:t>ipsum</a:t>
            </a:r>
            <a:r>
              <a:rPr lang="da-DK" sz="1200"/>
              <a:t> </a:t>
            </a:r>
            <a:r>
              <a:rPr lang="da-DK" sz="1200" err="1"/>
              <a:t>dolor</a:t>
            </a:r>
            <a:r>
              <a:rPr lang="da-DK" sz="1200"/>
              <a:t> sit </a:t>
            </a:r>
            <a:r>
              <a:rPr lang="da-DK" sz="1200" err="1"/>
              <a:t>amet</a:t>
            </a:r>
            <a:r>
              <a:rPr lang="da-DK" sz="1200"/>
              <a:t>.</a:t>
            </a:r>
          </a:p>
          <a:p>
            <a:pPr marL="171450" indent="-171450">
              <a:lnSpc>
                <a:spcPct val="100000"/>
              </a:lnSpc>
              <a:spcBef>
                <a:spcPts val="0"/>
              </a:spcBef>
              <a:spcAft>
                <a:spcPts val="1200"/>
              </a:spcAft>
              <a:buFont typeface="Arial" panose="020B0604020202020204" pitchFamily="34" charset="0"/>
              <a:buChar char="•"/>
            </a:pPr>
            <a:r>
              <a:rPr lang="da-DK" sz="1200" err="1"/>
              <a:t>Recommendation</a:t>
            </a:r>
            <a:r>
              <a:rPr lang="da-DK" sz="1200"/>
              <a:t> detail </a:t>
            </a:r>
            <a:r>
              <a:rPr lang="da-DK" sz="1200" err="1"/>
              <a:t>Lorem</a:t>
            </a:r>
            <a:r>
              <a:rPr lang="da-DK" sz="1200"/>
              <a:t> </a:t>
            </a:r>
            <a:r>
              <a:rPr lang="da-DK" sz="1200" err="1"/>
              <a:t>ipsum</a:t>
            </a:r>
            <a:r>
              <a:rPr lang="da-DK" sz="1200"/>
              <a:t> </a:t>
            </a:r>
            <a:r>
              <a:rPr lang="da-DK" sz="1200" err="1"/>
              <a:t>dolor</a:t>
            </a:r>
            <a:r>
              <a:rPr lang="da-DK" sz="1200"/>
              <a:t> sit </a:t>
            </a:r>
            <a:r>
              <a:rPr lang="da-DK" sz="1200" err="1"/>
              <a:t>amet</a:t>
            </a:r>
            <a:r>
              <a:rPr lang="da-DK" sz="1200"/>
              <a:t>.</a:t>
            </a:r>
            <a:endParaRPr lang="en-US"/>
          </a:p>
        </p:txBody>
      </p:sp>
      <p:sp>
        <p:nvSpPr>
          <p:cNvPr id="5" name="Text Placeholder 9">
            <a:extLst>
              <a:ext uri="{FF2B5EF4-FFF2-40B4-BE49-F238E27FC236}">
                <a16:creationId xmlns:a16="http://schemas.microsoft.com/office/drawing/2014/main" id="{60DAE98A-FD86-6992-36F9-2289BD5AE7EF}"/>
              </a:ext>
            </a:extLst>
          </p:cNvPr>
          <p:cNvSpPr>
            <a:spLocks noGrp="1"/>
          </p:cNvSpPr>
          <p:nvPr>
            <p:ph type="body" sz="quarter" idx="50" hasCustomPrompt="1"/>
          </p:nvPr>
        </p:nvSpPr>
        <p:spPr>
          <a:xfrm>
            <a:off x="686268" y="744479"/>
            <a:ext cx="10584076" cy="641201"/>
          </a:xfrm>
        </p:spPr>
        <p:txBody>
          <a:bodyPr>
            <a:noAutofit/>
          </a:bodyPr>
          <a:lstStyle>
            <a:lvl1pPr>
              <a:defRPr b="1"/>
            </a:lvl1pPr>
          </a:lstStyle>
          <a:p>
            <a:r>
              <a:rPr lang="en-US"/>
              <a:t>This is a study findings &amp; recommendation or insight slide Accommodating up to two lines of text.  </a:t>
            </a:r>
          </a:p>
        </p:txBody>
      </p:sp>
      <p:sp>
        <p:nvSpPr>
          <p:cNvPr id="14" name="Title 13">
            <a:extLst>
              <a:ext uri="{FF2B5EF4-FFF2-40B4-BE49-F238E27FC236}">
                <a16:creationId xmlns:a16="http://schemas.microsoft.com/office/drawing/2014/main" id="{4D304B1F-939C-F815-30BF-706BE4251729}"/>
              </a:ext>
            </a:extLst>
          </p:cNvPr>
          <p:cNvSpPr>
            <a:spLocks noGrp="1"/>
          </p:cNvSpPr>
          <p:nvPr>
            <p:ph type="title"/>
          </p:nvPr>
        </p:nvSpPr>
        <p:spPr/>
        <p:txBody>
          <a:bodyPr/>
          <a:lstStyle/>
          <a:p>
            <a:r>
              <a:rPr lang="en-US"/>
              <a:t>Click to edit Master title style</a:t>
            </a:r>
          </a:p>
        </p:txBody>
      </p:sp>
      <p:sp>
        <p:nvSpPr>
          <p:cNvPr id="7" name="Footer 4">
            <a:extLst>
              <a:ext uri="{FF2B5EF4-FFF2-40B4-BE49-F238E27FC236}">
                <a16:creationId xmlns:a16="http://schemas.microsoft.com/office/drawing/2014/main" id="{68E6DDAC-D1EB-5D64-74D1-D8AA92FC3C92}"/>
              </a:ext>
            </a:extLst>
          </p:cNvPr>
          <p:cNvSpPr txBox="1"/>
          <p:nvPr userDrawn="1"/>
        </p:nvSpPr>
        <p:spPr>
          <a:xfrm>
            <a:off x="11743503" y="6461559"/>
            <a:ext cx="225286" cy="163635"/>
          </a:xfrm>
          <a:prstGeom prst="rect">
            <a:avLst/>
          </a:prstGeom>
          <a:noFill/>
        </p:spPr>
        <p:txBody>
          <a:bodyPr wrap="square" lIns="0" tIns="0" rIns="0" bIns="0" rtlCol="0" anchor="t">
            <a:spAutoFit/>
          </a:bodyPr>
          <a:lstStyle/>
          <a:p>
            <a:pPr lvl="0">
              <a:lnSpc>
                <a:spcPts val="1433"/>
              </a:lnSpc>
            </a:pPr>
            <a:fld id="{BC2B3253-ACA1-F441-AB1D-E52A9FE0FAB9}" type="slidenum">
              <a:rPr lang="en-US" sz="1000" b="0" i="0" spc="0" baseline="0" smtClean="0">
                <a:solidFill>
                  <a:srgbClr val="091E2C"/>
                </a:solidFill>
                <a:latin typeface="Segoe UI" panose="020B0502040204020203" pitchFamily="34" charset="0"/>
              </a:rPr>
              <a:t>‹#›</a:t>
            </a:fld>
            <a:endParaRPr lang="en-US" sz="1000" b="0" i="0" spc="0" baseline="0">
              <a:solidFill>
                <a:srgbClr val="091E2C"/>
              </a:solidFill>
              <a:latin typeface="Segoe UI" panose="020B0502040204020203" pitchFamily="34" charset="0"/>
            </a:endParaRPr>
          </a:p>
        </p:txBody>
      </p:sp>
    </p:spTree>
    <p:extLst>
      <p:ext uri="{BB962C8B-B14F-4D97-AF65-F5344CB8AC3E}">
        <p14:creationId xmlns:p14="http://schemas.microsoft.com/office/powerpoint/2010/main" val="318771425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ight Mode Research Img/Graph">
    <p:bg>
      <p:bgPr>
        <a:solidFill>
          <a:srgbClr val="FFFFFF"/>
        </a:solidFill>
        <a:effectLst/>
      </p:bgPr>
    </p:bg>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04C38BC3-E5B9-D7B0-5DDF-CF65E8D471EF}"/>
              </a:ext>
            </a:extLst>
          </p:cNvPr>
          <p:cNvSpPr>
            <a:spLocks noGrp="1"/>
          </p:cNvSpPr>
          <p:nvPr>
            <p:ph type="body" sz="quarter" idx="43" hasCustomPrompt="1"/>
          </p:nvPr>
        </p:nvSpPr>
        <p:spPr>
          <a:xfrm>
            <a:off x="769396" y="1770242"/>
            <a:ext cx="4817618" cy="221599"/>
          </a:xfrm>
          <a:prstGeom prst="rect">
            <a:avLst/>
          </a:prstGeom>
        </p:spPr>
        <p:txBody>
          <a:bodyPr wrap="square" lIns="0" tIns="0" rIns="0" bIns="0" anchor="t">
            <a:spAutoFit/>
          </a:bodyPr>
          <a:lstStyle>
            <a:lvl1pPr>
              <a:defRPr sz="16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Point 1 subtitle</a:t>
            </a:r>
          </a:p>
        </p:txBody>
      </p:sp>
      <p:sp>
        <p:nvSpPr>
          <p:cNvPr id="4" name="Text Placeholder 7">
            <a:extLst>
              <a:ext uri="{FF2B5EF4-FFF2-40B4-BE49-F238E27FC236}">
                <a16:creationId xmlns:a16="http://schemas.microsoft.com/office/drawing/2014/main" id="{7085841A-47FB-7328-C088-E86027D83466}"/>
              </a:ext>
            </a:extLst>
          </p:cNvPr>
          <p:cNvSpPr>
            <a:spLocks noGrp="1"/>
          </p:cNvSpPr>
          <p:nvPr>
            <p:ph type="body" sz="quarter" idx="42" hasCustomPrompt="1"/>
          </p:nvPr>
        </p:nvSpPr>
        <p:spPr>
          <a:xfrm>
            <a:off x="769396" y="2192028"/>
            <a:ext cx="4817617" cy="498598"/>
          </a:xfrm>
          <a:prstGeom prst="rect">
            <a:avLst/>
          </a:prstGeom>
        </p:spPr>
        <p:txBody>
          <a:bodyPr wrap="square" lIns="0" tIns="0" rIns="0" bIns="0" anchor="t">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a:t>
            </a:r>
          </a:p>
        </p:txBody>
      </p:sp>
      <p:sp>
        <p:nvSpPr>
          <p:cNvPr id="2" name="TextBox 1">
            <a:extLst>
              <a:ext uri="{FF2B5EF4-FFF2-40B4-BE49-F238E27FC236}">
                <a16:creationId xmlns:a16="http://schemas.microsoft.com/office/drawing/2014/main" id="{28FF7BDB-FC70-4D3B-FF82-F26101C21C98}"/>
              </a:ext>
            </a:extLst>
          </p:cNvPr>
          <p:cNvSpPr txBox="1"/>
          <p:nvPr userDrawn="1"/>
        </p:nvSpPr>
        <p:spPr>
          <a:xfrm>
            <a:off x="7116417" y="2196548"/>
            <a:ext cx="184731" cy="369332"/>
          </a:xfrm>
          <a:prstGeom prst="rect">
            <a:avLst/>
          </a:prstGeom>
          <a:noFill/>
        </p:spPr>
        <p:txBody>
          <a:bodyPr wrap="none" rtlCol="0">
            <a:spAutoFit/>
          </a:bodyPr>
          <a:lstStyle/>
          <a:p>
            <a:endParaRPr lang="en-US"/>
          </a:p>
        </p:txBody>
      </p:sp>
      <p:sp>
        <p:nvSpPr>
          <p:cNvPr id="3" name="TextBox 2">
            <a:extLst>
              <a:ext uri="{FF2B5EF4-FFF2-40B4-BE49-F238E27FC236}">
                <a16:creationId xmlns:a16="http://schemas.microsoft.com/office/drawing/2014/main" id="{F4A028B6-AA05-6588-2457-CAB17762A845}"/>
              </a:ext>
            </a:extLst>
          </p:cNvPr>
          <p:cNvSpPr txBox="1"/>
          <p:nvPr userDrawn="1"/>
        </p:nvSpPr>
        <p:spPr>
          <a:xfrm>
            <a:off x="-198783" y="188843"/>
            <a:ext cx="184731" cy="369332"/>
          </a:xfrm>
          <a:prstGeom prst="rect">
            <a:avLst/>
          </a:prstGeom>
          <a:noFill/>
        </p:spPr>
        <p:txBody>
          <a:bodyPr wrap="none" rtlCol="0">
            <a:spAutoFit/>
          </a:bodyPr>
          <a:lstStyle/>
          <a:p>
            <a:endParaRPr lang="en-US"/>
          </a:p>
        </p:txBody>
      </p:sp>
      <p:sp>
        <p:nvSpPr>
          <p:cNvPr id="11" name="Title Placeholder 8">
            <a:extLst>
              <a:ext uri="{FF2B5EF4-FFF2-40B4-BE49-F238E27FC236}">
                <a16:creationId xmlns:a16="http://schemas.microsoft.com/office/drawing/2014/main" id="{9D1DB0CD-A700-2DDF-5F9B-304852CBB88B}"/>
              </a:ext>
            </a:extLst>
          </p:cNvPr>
          <p:cNvSpPr>
            <a:spLocks noGrp="1"/>
          </p:cNvSpPr>
          <p:nvPr>
            <p:ph type="title" hasCustomPrompt="1"/>
          </p:nvPr>
        </p:nvSpPr>
        <p:spPr>
          <a:xfrm>
            <a:off x="686268" y="207997"/>
            <a:ext cx="9406317" cy="411710"/>
          </a:xfrm>
          <a:prstGeom prst="rect">
            <a:avLst/>
          </a:prstGeom>
        </p:spPr>
        <p:txBody>
          <a:bodyPr vert="horz" lIns="91440" tIns="45720" rIns="91440" bIns="45720" rtlCol="0" anchor="ctr">
            <a:normAutofit/>
          </a:bodyPr>
          <a:lstStyle/>
          <a:p>
            <a:r>
              <a:rPr lang="en-US"/>
              <a:t>CLICK TO EDIT SLIDE TITLE</a:t>
            </a:r>
          </a:p>
        </p:txBody>
      </p:sp>
      <p:sp>
        <p:nvSpPr>
          <p:cNvPr id="6" name="Footer Placeholder 5">
            <a:extLst>
              <a:ext uri="{FF2B5EF4-FFF2-40B4-BE49-F238E27FC236}">
                <a16:creationId xmlns:a16="http://schemas.microsoft.com/office/drawing/2014/main" id="{1FEDD420-D9ED-BF17-2F4C-5478446352D8}"/>
              </a:ext>
            </a:extLst>
          </p:cNvPr>
          <p:cNvSpPr>
            <a:spLocks noGrp="1"/>
          </p:cNvSpPr>
          <p:nvPr>
            <p:ph type="ftr" sz="quarter" idx="46"/>
          </p:nvPr>
        </p:nvSpPr>
        <p:spPr/>
        <p:txBody>
          <a:bodyPr/>
          <a:lstStyle/>
          <a:p>
            <a:r>
              <a:rPr lang="en-US" spc="40">
                <a:solidFill>
                  <a:schemeClr val="tx1"/>
                </a:solidFill>
                <a:latin typeface="Segoe UI Variable Display" pitchFamily="2" charset="0"/>
                <a:cs typeface="Segoe UI"/>
              </a:rPr>
              <a:t>aka.ms/CEstudio</a:t>
            </a:r>
          </a:p>
        </p:txBody>
      </p:sp>
      <p:sp>
        <p:nvSpPr>
          <p:cNvPr id="8" name="Text Placeholder 9">
            <a:extLst>
              <a:ext uri="{FF2B5EF4-FFF2-40B4-BE49-F238E27FC236}">
                <a16:creationId xmlns:a16="http://schemas.microsoft.com/office/drawing/2014/main" id="{3C38B404-4035-BF9D-044C-4325D4DAAD51}"/>
              </a:ext>
            </a:extLst>
          </p:cNvPr>
          <p:cNvSpPr>
            <a:spLocks noGrp="1"/>
          </p:cNvSpPr>
          <p:nvPr>
            <p:ph type="body" sz="quarter" idx="49" hasCustomPrompt="1"/>
          </p:nvPr>
        </p:nvSpPr>
        <p:spPr>
          <a:xfrm>
            <a:off x="686268" y="744479"/>
            <a:ext cx="10584076" cy="641201"/>
          </a:xfrm>
        </p:spPr>
        <p:txBody>
          <a:bodyPr>
            <a:noAutofit/>
          </a:bodyPr>
          <a:lstStyle>
            <a:lvl1pPr>
              <a:defRPr b="1"/>
            </a:lvl1pPr>
          </a:lstStyle>
          <a:p>
            <a:r>
              <a:rPr lang="en-US"/>
              <a:t>This is a study findings &amp; recommendation or insight slide Accommodating up to two lines of text.  </a:t>
            </a:r>
          </a:p>
        </p:txBody>
      </p:sp>
      <p:sp>
        <p:nvSpPr>
          <p:cNvPr id="7" name="Footer 4">
            <a:extLst>
              <a:ext uri="{FF2B5EF4-FFF2-40B4-BE49-F238E27FC236}">
                <a16:creationId xmlns:a16="http://schemas.microsoft.com/office/drawing/2014/main" id="{BA31E953-190F-6467-AB82-15B5B83DEEA6}"/>
              </a:ext>
            </a:extLst>
          </p:cNvPr>
          <p:cNvSpPr txBox="1"/>
          <p:nvPr userDrawn="1"/>
        </p:nvSpPr>
        <p:spPr>
          <a:xfrm>
            <a:off x="11743503" y="6461559"/>
            <a:ext cx="225286" cy="163635"/>
          </a:xfrm>
          <a:prstGeom prst="rect">
            <a:avLst/>
          </a:prstGeom>
          <a:noFill/>
        </p:spPr>
        <p:txBody>
          <a:bodyPr wrap="square" lIns="0" tIns="0" rIns="0" bIns="0" rtlCol="0" anchor="t">
            <a:spAutoFit/>
          </a:bodyPr>
          <a:lstStyle/>
          <a:p>
            <a:pPr lvl="0">
              <a:lnSpc>
                <a:spcPts val="1433"/>
              </a:lnSpc>
            </a:pPr>
            <a:fld id="{BC2B3253-ACA1-F441-AB1D-E52A9FE0FAB9}" type="slidenum">
              <a:rPr lang="en-US" sz="1000" b="0" i="0" spc="0" baseline="0" smtClean="0">
                <a:solidFill>
                  <a:srgbClr val="091E2C"/>
                </a:solidFill>
                <a:latin typeface="Segoe UI" panose="020B0502040204020203" pitchFamily="34" charset="0"/>
              </a:rPr>
              <a:t>‹#›</a:t>
            </a:fld>
            <a:endParaRPr lang="en-US" sz="1000" b="0" i="0" spc="0" baseline="0">
              <a:solidFill>
                <a:srgbClr val="091E2C"/>
              </a:solidFill>
              <a:latin typeface="Segoe UI" panose="020B0502040204020203" pitchFamily="34" charset="0"/>
            </a:endParaRPr>
          </a:p>
        </p:txBody>
      </p:sp>
      <p:sp>
        <p:nvSpPr>
          <p:cNvPr id="10" name="Content Placeholder 6">
            <a:extLst>
              <a:ext uri="{FF2B5EF4-FFF2-40B4-BE49-F238E27FC236}">
                <a16:creationId xmlns:a16="http://schemas.microsoft.com/office/drawing/2014/main" id="{D7E74ADE-9445-831B-D197-A02366172155}"/>
              </a:ext>
            </a:extLst>
          </p:cNvPr>
          <p:cNvSpPr>
            <a:spLocks noGrp="1"/>
          </p:cNvSpPr>
          <p:nvPr>
            <p:ph sz="quarter" idx="45"/>
          </p:nvPr>
        </p:nvSpPr>
        <p:spPr>
          <a:xfrm>
            <a:off x="6096000" y="1406794"/>
            <a:ext cx="5425440" cy="5043256"/>
          </a:xfrm>
          <a:prstGeom prst="rect">
            <a:avLst/>
          </a:prstGeom>
        </p:spPr>
        <p:txBody>
          <a:bodyPr>
            <a:noAutofit/>
          </a:bodyPr>
          <a:lstStyle/>
          <a:p>
            <a:pPr lvl="0"/>
            <a:endParaRPr lang="en-US"/>
          </a:p>
        </p:txBody>
      </p:sp>
    </p:spTree>
    <p:extLst>
      <p:ext uri="{BB962C8B-B14F-4D97-AF65-F5344CB8AC3E}">
        <p14:creationId xmlns:p14="http://schemas.microsoft.com/office/powerpoint/2010/main" val="373104663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ight 1 Column">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9C923A75-7CFE-0568-564A-0817946A5E12}"/>
              </a:ext>
            </a:extLst>
          </p:cNvPr>
          <p:cNvSpPr>
            <a:spLocks noGrp="1"/>
          </p:cNvSpPr>
          <p:nvPr>
            <p:ph type="body" sz="quarter" idx="43" hasCustomPrompt="1"/>
          </p:nvPr>
        </p:nvSpPr>
        <p:spPr>
          <a:xfrm>
            <a:off x="990328" y="2090771"/>
            <a:ext cx="5105672" cy="276999"/>
          </a:xfrm>
          <a:prstGeom prst="rect">
            <a:avLst/>
          </a:prstGeom>
        </p:spPr>
        <p:txBody>
          <a:bodyPr wrap="square" lIns="0" tIns="0" rIns="0" bIns="0" anchor="t">
            <a:spAutoFit/>
          </a:bodyPr>
          <a:lstStyle>
            <a:lvl1pPr>
              <a:defRPr sz="20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4" name="Text Placeholder 7">
            <a:extLst>
              <a:ext uri="{FF2B5EF4-FFF2-40B4-BE49-F238E27FC236}">
                <a16:creationId xmlns:a16="http://schemas.microsoft.com/office/drawing/2014/main" id="{9A4DC155-4EE4-D9E2-D256-061313C521E6}"/>
              </a:ext>
            </a:extLst>
          </p:cNvPr>
          <p:cNvSpPr>
            <a:spLocks noGrp="1"/>
          </p:cNvSpPr>
          <p:nvPr>
            <p:ph type="body" sz="quarter" idx="42" hasCustomPrompt="1"/>
          </p:nvPr>
        </p:nvSpPr>
        <p:spPr>
          <a:xfrm>
            <a:off x="990328" y="2629778"/>
            <a:ext cx="5105672" cy="1357295"/>
          </a:xfrm>
          <a:prstGeom prst="rect">
            <a:avLst/>
          </a:prstGeom>
        </p:spPr>
        <p:txBody>
          <a:bodyPr wrap="square" lIns="0" tIns="0" rIns="0" bIns="0" anchor="t">
            <a:spAutoFit/>
          </a:bodyPr>
          <a:lstStyle>
            <a:lvl1pPr>
              <a:defRPr sz="14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6" name="Title Placeholder 8">
            <a:extLst>
              <a:ext uri="{FF2B5EF4-FFF2-40B4-BE49-F238E27FC236}">
                <a16:creationId xmlns:a16="http://schemas.microsoft.com/office/drawing/2014/main" id="{BE4AE0BA-CCAC-3E06-4B34-921D0AC60E1D}"/>
              </a:ext>
            </a:extLst>
          </p:cNvPr>
          <p:cNvSpPr>
            <a:spLocks noGrp="1"/>
          </p:cNvSpPr>
          <p:nvPr>
            <p:ph type="title"/>
          </p:nvPr>
        </p:nvSpPr>
        <p:spPr>
          <a:xfrm>
            <a:off x="686268" y="207997"/>
            <a:ext cx="9406317" cy="411710"/>
          </a:xfrm>
          <a:prstGeom prst="rect">
            <a:avLst/>
          </a:prstGeom>
        </p:spPr>
        <p:txBody>
          <a:bodyPr vert="horz" lIns="91440" tIns="45720" rIns="91440" bIns="45720" rtlCol="0" anchor="ctr">
            <a:normAutofit/>
          </a:bodyPr>
          <a:lstStyle/>
          <a:p>
            <a:r>
              <a:rPr lang="en-US"/>
              <a:t>CLICK TO EDIT MASTER TITLE STYLE</a:t>
            </a:r>
          </a:p>
        </p:txBody>
      </p:sp>
      <p:sp>
        <p:nvSpPr>
          <p:cNvPr id="2" name="Footer Placeholder 1">
            <a:extLst>
              <a:ext uri="{FF2B5EF4-FFF2-40B4-BE49-F238E27FC236}">
                <a16:creationId xmlns:a16="http://schemas.microsoft.com/office/drawing/2014/main" id="{9C67FCC4-94B0-DA4A-C06F-0465F1D17003}"/>
              </a:ext>
            </a:extLst>
          </p:cNvPr>
          <p:cNvSpPr>
            <a:spLocks noGrp="1"/>
          </p:cNvSpPr>
          <p:nvPr>
            <p:ph type="ftr" sz="quarter" idx="44"/>
          </p:nvPr>
        </p:nvSpPr>
        <p:spPr/>
        <p:txBody>
          <a:bodyPr/>
          <a:lstStyle/>
          <a:p>
            <a:r>
              <a:rPr lang="en-US" spc="40">
                <a:solidFill>
                  <a:schemeClr val="tx1"/>
                </a:solidFill>
                <a:latin typeface="Segoe UI Variable Display" pitchFamily="2" charset="0"/>
                <a:cs typeface="Segoe UI"/>
              </a:rPr>
              <a:t>aka.ms/CEstudio</a:t>
            </a:r>
          </a:p>
        </p:txBody>
      </p:sp>
      <p:sp>
        <p:nvSpPr>
          <p:cNvPr id="3" name="Footer 4">
            <a:extLst>
              <a:ext uri="{FF2B5EF4-FFF2-40B4-BE49-F238E27FC236}">
                <a16:creationId xmlns:a16="http://schemas.microsoft.com/office/drawing/2014/main" id="{7665E7A4-91D9-C629-2F0E-AF6AC36F3AA6}"/>
              </a:ext>
            </a:extLst>
          </p:cNvPr>
          <p:cNvSpPr txBox="1"/>
          <p:nvPr userDrawn="1"/>
        </p:nvSpPr>
        <p:spPr>
          <a:xfrm>
            <a:off x="11743503" y="6461559"/>
            <a:ext cx="225286" cy="163635"/>
          </a:xfrm>
          <a:prstGeom prst="rect">
            <a:avLst/>
          </a:prstGeom>
          <a:noFill/>
        </p:spPr>
        <p:txBody>
          <a:bodyPr wrap="square" lIns="0" tIns="0" rIns="0" bIns="0" rtlCol="0" anchor="t">
            <a:spAutoFit/>
          </a:bodyPr>
          <a:lstStyle/>
          <a:p>
            <a:pPr lvl="0">
              <a:lnSpc>
                <a:spcPts val="1433"/>
              </a:lnSpc>
            </a:pPr>
            <a:fld id="{BC2B3253-ACA1-F441-AB1D-E52A9FE0FAB9}" type="slidenum">
              <a:rPr lang="en-US" sz="1000" b="0" i="0" spc="0" baseline="0" smtClean="0">
                <a:solidFill>
                  <a:srgbClr val="091E2C"/>
                </a:solidFill>
                <a:latin typeface="Segoe UI" panose="020B0502040204020203" pitchFamily="34" charset="0"/>
              </a:rPr>
              <a:t>‹#›</a:t>
            </a:fld>
            <a:endParaRPr lang="en-US" sz="1000" b="0" i="0" spc="0" baseline="0">
              <a:solidFill>
                <a:srgbClr val="091E2C"/>
              </a:solidFill>
              <a:latin typeface="Segoe UI" panose="020B0502040204020203" pitchFamily="34" charset="0"/>
            </a:endParaRPr>
          </a:p>
        </p:txBody>
      </p:sp>
    </p:spTree>
    <p:extLst>
      <p:ext uri="{BB962C8B-B14F-4D97-AF65-F5344CB8AC3E}">
        <p14:creationId xmlns:p14="http://schemas.microsoft.com/office/powerpoint/2010/main" val="165904786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Light 1 Column">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9C923A75-7CFE-0568-564A-0817946A5E12}"/>
              </a:ext>
            </a:extLst>
          </p:cNvPr>
          <p:cNvSpPr>
            <a:spLocks noGrp="1"/>
          </p:cNvSpPr>
          <p:nvPr>
            <p:ph type="body" sz="quarter" idx="43" hasCustomPrompt="1"/>
          </p:nvPr>
        </p:nvSpPr>
        <p:spPr>
          <a:xfrm>
            <a:off x="990328" y="2090771"/>
            <a:ext cx="5105672" cy="276999"/>
          </a:xfrm>
          <a:prstGeom prst="rect">
            <a:avLst/>
          </a:prstGeom>
        </p:spPr>
        <p:txBody>
          <a:bodyPr wrap="square" lIns="0" tIns="0" rIns="0" bIns="0" anchor="t">
            <a:spAutoFit/>
          </a:bodyPr>
          <a:lstStyle>
            <a:lvl1pPr>
              <a:defRPr sz="20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4" name="Text Placeholder 7">
            <a:extLst>
              <a:ext uri="{FF2B5EF4-FFF2-40B4-BE49-F238E27FC236}">
                <a16:creationId xmlns:a16="http://schemas.microsoft.com/office/drawing/2014/main" id="{9A4DC155-4EE4-D9E2-D256-061313C521E6}"/>
              </a:ext>
            </a:extLst>
          </p:cNvPr>
          <p:cNvSpPr>
            <a:spLocks noGrp="1"/>
          </p:cNvSpPr>
          <p:nvPr>
            <p:ph type="body" sz="quarter" idx="42" hasCustomPrompt="1"/>
          </p:nvPr>
        </p:nvSpPr>
        <p:spPr>
          <a:xfrm>
            <a:off x="990328" y="2629778"/>
            <a:ext cx="5105672" cy="997196"/>
          </a:xfrm>
          <a:prstGeom prst="rect">
            <a:avLst/>
          </a:prstGeom>
        </p:spPr>
        <p:txBody>
          <a:bodyPr wrap="square" lIns="0" tIns="0" rIns="0" bIns="0" anchor="t">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6" name="Title Placeholder 8">
            <a:extLst>
              <a:ext uri="{FF2B5EF4-FFF2-40B4-BE49-F238E27FC236}">
                <a16:creationId xmlns:a16="http://schemas.microsoft.com/office/drawing/2014/main" id="{BE4AE0BA-CCAC-3E06-4B34-921D0AC60E1D}"/>
              </a:ext>
            </a:extLst>
          </p:cNvPr>
          <p:cNvSpPr>
            <a:spLocks noGrp="1"/>
          </p:cNvSpPr>
          <p:nvPr>
            <p:ph type="title"/>
          </p:nvPr>
        </p:nvSpPr>
        <p:spPr>
          <a:xfrm>
            <a:off x="686268" y="207997"/>
            <a:ext cx="9406317" cy="411710"/>
          </a:xfrm>
          <a:prstGeom prst="rect">
            <a:avLst/>
          </a:prstGeom>
        </p:spPr>
        <p:txBody>
          <a:bodyPr vert="horz" lIns="91440" tIns="45720" rIns="91440" bIns="45720" rtlCol="0" anchor="ctr">
            <a:normAutofit/>
          </a:bodyPr>
          <a:lstStyle/>
          <a:p>
            <a:r>
              <a:rPr lang="en-US"/>
              <a:t>CLICK TO EDIT MASTER TITLE STYLE</a:t>
            </a:r>
          </a:p>
        </p:txBody>
      </p:sp>
      <p:sp>
        <p:nvSpPr>
          <p:cNvPr id="2" name="Footer Placeholder 1">
            <a:extLst>
              <a:ext uri="{FF2B5EF4-FFF2-40B4-BE49-F238E27FC236}">
                <a16:creationId xmlns:a16="http://schemas.microsoft.com/office/drawing/2014/main" id="{9C67FCC4-94B0-DA4A-C06F-0465F1D17003}"/>
              </a:ext>
            </a:extLst>
          </p:cNvPr>
          <p:cNvSpPr>
            <a:spLocks noGrp="1"/>
          </p:cNvSpPr>
          <p:nvPr>
            <p:ph type="ftr" sz="quarter" idx="44"/>
          </p:nvPr>
        </p:nvSpPr>
        <p:spPr/>
        <p:txBody>
          <a:bodyPr/>
          <a:lstStyle/>
          <a:p>
            <a:r>
              <a:rPr lang="en-US" spc="40">
                <a:solidFill>
                  <a:schemeClr val="tx1"/>
                </a:solidFill>
                <a:latin typeface="Segoe UI Variable Display" pitchFamily="2" charset="0"/>
                <a:cs typeface="Segoe UI"/>
              </a:rPr>
              <a:t>aka.ms/CEstudio</a:t>
            </a:r>
          </a:p>
        </p:txBody>
      </p:sp>
      <p:sp>
        <p:nvSpPr>
          <p:cNvPr id="7" name="Footer 4">
            <a:extLst>
              <a:ext uri="{FF2B5EF4-FFF2-40B4-BE49-F238E27FC236}">
                <a16:creationId xmlns:a16="http://schemas.microsoft.com/office/drawing/2014/main" id="{46BEA78C-593B-5AD3-0A85-F6F327B9634A}"/>
              </a:ext>
            </a:extLst>
          </p:cNvPr>
          <p:cNvSpPr txBox="1"/>
          <p:nvPr userDrawn="1"/>
        </p:nvSpPr>
        <p:spPr>
          <a:xfrm>
            <a:off x="11743503" y="6461559"/>
            <a:ext cx="225286" cy="163635"/>
          </a:xfrm>
          <a:prstGeom prst="rect">
            <a:avLst/>
          </a:prstGeom>
          <a:noFill/>
        </p:spPr>
        <p:txBody>
          <a:bodyPr wrap="square" lIns="0" tIns="0" rIns="0" bIns="0" rtlCol="0" anchor="t">
            <a:spAutoFit/>
          </a:bodyPr>
          <a:lstStyle/>
          <a:p>
            <a:pPr lvl="0">
              <a:lnSpc>
                <a:spcPts val="1433"/>
              </a:lnSpc>
            </a:pPr>
            <a:fld id="{BC2B3253-ACA1-F441-AB1D-E52A9FE0FAB9}" type="slidenum">
              <a:rPr lang="en-US" sz="1000" b="0" i="0" spc="0" baseline="0" smtClean="0">
                <a:solidFill>
                  <a:srgbClr val="091E2C"/>
                </a:solidFill>
                <a:latin typeface="Segoe UI" panose="020B0502040204020203" pitchFamily="34" charset="0"/>
              </a:rPr>
              <a:t>‹#›</a:t>
            </a:fld>
            <a:endParaRPr lang="en-US" sz="1000" b="0" i="0" spc="0" baseline="0">
              <a:solidFill>
                <a:srgbClr val="091E2C"/>
              </a:solidFill>
              <a:latin typeface="Segoe UI" panose="020B0502040204020203" pitchFamily="34" charset="0"/>
            </a:endParaRPr>
          </a:p>
        </p:txBody>
      </p:sp>
    </p:spTree>
    <p:extLst>
      <p:ext uri="{BB962C8B-B14F-4D97-AF65-F5344CB8AC3E}">
        <p14:creationId xmlns:p14="http://schemas.microsoft.com/office/powerpoint/2010/main" val="331393179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Light 1 Column Bullet">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9F37A305-FBE3-F8C6-5A7F-8B4D45E1EDF6}"/>
              </a:ext>
            </a:extLst>
          </p:cNvPr>
          <p:cNvSpPr>
            <a:spLocks noGrp="1"/>
          </p:cNvSpPr>
          <p:nvPr>
            <p:ph type="body" sz="quarter" idx="43" hasCustomPrompt="1"/>
          </p:nvPr>
        </p:nvSpPr>
        <p:spPr>
          <a:xfrm>
            <a:off x="990328" y="1769180"/>
            <a:ext cx="3663950" cy="276999"/>
          </a:xfrm>
          <a:prstGeom prst="rect">
            <a:avLst/>
          </a:prstGeom>
        </p:spPr>
        <p:txBody>
          <a:bodyPr lIns="0" tIns="0" rIns="0" bIns="0" anchor="t">
            <a:spAutoFit/>
          </a:bodyPr>
          <a:lstStyle>
            <a:lvl1pPr>
              <a:defRPr sz="20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4" name="Text Placeholder 7">
            <a:extLst>
              <a:ext uri="{FF2B5EF4-FFF2-40B4-BE49-F238E27FC236}">
                <a16:creationId xmlns:a16="http://schemas.microsoft.com/office/drawing/2014/main" id="{089AED08-AD82-23A4-30F1-BD68DA2044D1}"/>
              </a:ext>
            </a:extLst>
          </p:cNvPr>
          <p:cNvSpPr>
            <a:spLocks noGrp="1"/>
          </p:cNvSpPr>
          <p:nvPr>
            <p:ph type="body" sz="quarter" idx="42" hasCustomPrompt="1"/>
          </p:nvPr>
        </p:nvSpPr>
        <p:spPr>
          <a:xfrm>
            <a:off x="990328" y="2286001"/>
            <a:ext cx="5105672" cy="1381917"/>
          </a:xfrm>
          <a:prstGeom prst="rect">
            <a:avLst/>
          </a:prstGeom>
        </p:spPr>
        <p:txBody>
          <a:bodyPr wrap="square" lIns="0" tIns="0" rIns="0" bIns="0" anchor="t">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a:t>
            </a:r>
          </a:p>
          <a:p>
            <a:pPr lvl="0"/>
            <a:r>
              <a:rPr lang="en-US"/>
              <a:t>I believe talent is just a pursued interest. Anybody can do what I do. </a:t>
            </a:r>
          </a:p>
          <a:p>
            <a:pPr lvl="0"/>
            <a:r>
              <a:rPr lang="en-US"/>
              <a:t>Just go back and put one little more happy tree in there. Everybody's different. </a:t>
            </a:r>
          </a:p>
          <a:p>
            <a:pPr lvl="0"/>
            <a:r>
              <a:rPr lang="en-US"/>
              <a:t>Trees are different. Let them all be individuals. </a:t>
            </a:r>
          </a:p>
        </p:txBody>
      </p:sp>
      <p:sp>
        <p:nvSpPr>
          <p:cNvPr id="9" name="Title Placeholder 8">
            <a:extLst>
              <a:ext uri="{FF2B5EF4-FFF2-40B4-BE49-F238E27FC236}">
                <a16:creationId xmlns:a16="http://schemas.microsoft.com/office/drawing/2014/main" id="{4EFE1A2C-079A-94E1-DFF8-8533FD10A6D7}"/>
              </a:ext>
            </a:extLst>
          </p:cNvPr>
          <p:cNvSpPr>
            <a:spLocks noGrp="1"/>
          </p:cNvSpPr>
          <p:nvPr>
            <p:ph type="title"/>
          </p:nvPr>
        </p:nvSpPr>
        <p:spPr>
          <a:xfrm>
            <a:off x="686268" y="207997"/>
            <a:ext cx="9406317" cy="411710"/>
          </a:xfrm>
          <a:prstGeom prst="rect">
            <a:avLst/>
          </a:prstGeom>
        </p:spPr>
        <p:txBody>
          <a:bodyPr vert="horz" lIns="91440" tIns="45720" rIns="91440" bIns="45720" rtlCol="0" anchor="ctr">
            <a:normAutofit/>
          </a:bodyPr>
          <a:lstStyle/>
          <a:p>
            <a:r>
              <a:rPr lang="en-US"/>
              <a:t>CLICK TO EDIT MASTER TITLE STYLE</a:t>
            </a:r>
          </a:p>
        </p:txBody>
      </p:sp>
      <p:sp>
        <p:nvSpPr>
          <p:cNvPr id="2" name="Footer Placeholder 1">
            <a:extLst>
              <a:ext uri="{FF2B5EF4-FFF2-40B4-BE49-F238E27FC236}">
                <a16:creationId xmlns:a16="http://schemas.microsoft.com/office/drawing/2014/main" id="{287C9AB3-AF5F-B70C-CC84-54D039B3C053}"/>
              </a:ext>
            </a:extLst>
          </p:cNvPr>
          <p:cNvSpPr>
            <a:spLocks noGrp="1"/>
          </p:cNvSpPr>
          <p:nvPr>
            <p:ph type="ftr" sz="quarter" idx="44"/>
          </p:nvPr>
        </p:nvSpPr>
        <p:spPr/>
        <p:txBody>
          <a:bodyPr/>
          <a:lstStyle/>
          <a:p>
            <a:r>
              <a:rPr lang="en-US" spc="40">
                <a:solidFill>
                  <a:schemeClr val="tx1"/>
                </a:solidFill>
                <a:latin typeface="Segoe UI Variable Display" pitchFamily="2" charset="0"/>
                <a:cs typeface="Segoe UI"/>
              </a:rPr>
              <a:t>aka.ms/CEstudio</a:t>
            </a:r>
          </a:p>
        </p:txBody>
      </p:sp>
      <p:sp>
        <p:nvSpPr>
          <p:cNvPr id="3" name="Footer 4">
            <a:extLst>
              <a:ext uri="{FF2B5EF4-FFF2-40B4-BE49-F238E27FC236}">
                <a16:creationId xmlns:a16="http://schemas.microsoft.com/office/drawing/2014/main" id="{BD417D46-2DBB-BEC4-7312-61467857A00A}"/>
              </a:ext>
            </a:extLst>
          </p:cNvPr>
          <p:cNvSpPr txBox="1"/>
          <p:nvPr userDrawn="1"/>
        </p:nvSpPr>
        <p:spPr>
          <a:xfrm>
            <a:off x="11743503" y="6461559"/>
            <a:ext cx="225286" cy="163635"/>
          </a:xfrm>
          <a:prstGeom prst="rect">
            <a:avLst/>
          </a:prstGeom>
          <a:noFill/>
        </p:spPr>
        <p:txBody>
          <a:bodyPr wrap="square" lIns="0" tIns="0" rIns="0" bIns="0" rtlCol="0" anchor="t">
            <a:spAutoFit/>
          </a:bodyPr>
          <a:lstStyle/>
          <a:p>
            <a:pPr lvl="0">
              <a:lnSpc>
                <a:spcPts val="1433"/>
              </a:lnSpc>
            </a:pPr>
            <a:fld id="{BC2B3253-ACA1-F441-AB1D-E52A9FE0FAB9}" type="slidenum">
              <a:rPr lang="en-US" sz="1000" b="0" i="0" spc="0" baseline="0" smtClean="0">
                <a:solidFill>
                  <a:srgbClr val="091E2C"/>
                </a:solidFill>
                <a:latin typeface="Segoe UI" panose="020B0502040204020203" pitchFamily="34" charset="0"/>
              </a:rPr>
              <a:t>‹#›</a:t>
            </a:fld>
            <a:endParaRPr lang="en-US" sz="1000" b="0" i="0" spc="0" baseline="0">
              <a:solidFill>
                <a:srgbClr val="091E2C"/>
              </a:solidFill>
              <a:latin typeface="Segoe UI" panose="020B0502040204020203" pitchFamily="34" charset="0"/>
            </a:endParaRPr>
          </a:p>
        </p:txBody>
      </p:sp>
    </p:spTree>
    <p:extLst>
      <p:ext uri="{BB962C8B-B14F-4D97-AF65-F5344CB8AC3E}">
        <p14:creationId xmlns:p14="http://schemas.microsoft.com/office/powerpoint/2010/main" val="152285120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ight 2 Column">
    <p:spTree>
      <p:nvGrpSpPr>
        <p:cNvPr id="1" name=""/>
        <p:cNvGrpSpPr/>
        <p:nvPr/>
      </p:nvGrpSpPr>
      <p:grpSpPr>
        <a:xfrm>
          <a:off x="0" y="0"/>
          <a:ext cx="0" cy="0"/>
          <a:chOff x="0" y="0"/>
          <a:chExt cx="0" cy="0"/>
        </a:xfrm>
      </p:grpSpPr>
      <p:sp>
        <p:nvSpPr>
          <p:cNvPr id="12" name="Text Placeholder 7">
            <a:extLst>
              <a:ext uri="{FF2B5EF4-FFF2-40B4-BE49-F238E27FC236}">
                <a16:creationId xmlns:a16="http://schemas.microsoft.com/office/drawing/2014/main" id="{C1694576-C2CA-9609-59B6-984A51B32F42}"/>
              </a:ext>
            </a:extLst>
          </p:cNvPr>
          <p:cNvSpPr>
            <a:spLocks noGrp="1"/>
          </p:cNvSpPr>
          <p:nvPr>
            <p:ph type="body" sz="quarter" idx="42" hasCustomPrompt="1"/>
          </p:nvPr>
        </p:nvSpPr>
        <p:spPr>
          <a:xfrm>
            <a:off x="1691785" y="2649256"/>
            <a:ext cx="3663950" cy="1329595"/>
          </a:xfrm>
          <a:prstGeom prst="rect">
            <a:avLst/>
          </a:prstGeom>
        </p:spPr>
        <p:txBody>
          <a:bodyPr lIns="0" tIns="0" rIns="0" bIns="0" anchor="t">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4" name="Text Placeholder 7">
            <a:extLst>
              <a:ext uri="{FF2B5EF4-FFF2-40B4-BE49-F238E27FC236}">
                <a16:creationId xmlns:a16="http://schemas.microsoft.com/office/drawing/2014/main" id="{571746AF-08BB-8B4A-D5D4-971802FE638F}"/>
              </a:ext>
            </a:extLst>
          </p:cNvPr>
          <p:cNvSpPr>
            <a:spLocks noGrp="1"/>
          </p:cNvSpPr>
          <p:nvPr>
            <p:ph type="body" sz="quarter" idx="46" hasCustomPrompt="1"/>
          </p:nvPr>
        </p:nvSpPr>
        <p:spPr>
          <a:xfrm>
            <a:off x="1691785" y="2132435"/>
            <a:ext cx="3663950" cy="276999"/>
          </a:xfrm>
          <a:prstGeom prst="rect">
            <a:avLst/>
          </a:prstGeom>
        </p:spPr>
        <p:txBody>
          <a:bodyPr lIns="0" tIns="0" rIns="0" bIns="0" anchor="t">
            <a:spAutoFit/>
          </a:bodyPr>
          <a:lstStyle>
            <a:lvl1pPr>
              <a:defRPr sz="20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7" name="Text Placeholder 7">
            <a:extLst>
              <a:ext uri="{FF2B5EF4-FFF2-40B4-BE49-F238E27FC236}">
                <a16:creationId xmlns:a16="http://schemas.microsoft.com/office/drawing/2014/main" id="{823818CD-A061-BA84-F2C8-42157D922864}"/>
              </a:ext>
            </a:extLst>
          </p:cNvPr>
          <p:cNvSpPr>
            <a:spLocks noGrp="1"/>
          </p:cNvSpPr>
          <p:nvPr>
            <p:ph type="body" sz="quarter" idx="47" hasCustomPrompt="1"/>
          </p:nvPr>
        </p:nvSpPr>
        <p:spPr>
          <a:xfrm>
            <a:off x="6797457" y="2649256"/>
            <a:ext cx="3663950" cy="1329595"/>
          </a:xfrm>
          <a:prstGeom prst="rect">
            <a:avLst/>
          </a:prstGeom>
        </p:spPr>
        <p:txBody>
          <a:bodyPr lIns="0" tIns="0" rIns="0" bIns="0" anchor="t">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8" name="Text Placeholder 7">
            <a:extLst>
              <a:ext uri="{FF2B5EF4-FFF2-40B4-BE49-F238E27FC236}">
                <a16:creationId xmlns:a16="http://schemas.microsoft.com/office/drawing/2014/main" id="{F4DF62B7-9BC7-4A63-E222-AB386641D68D}"/>
              </a:ext>
            </a:extLst>
          </p:cNvPr>
          <p:cNvSpPr>
            <a:spLocks noGrp="1"/>
          </p:cNvSpPr>
          <p:nvPr>
            <p:ph type="body" sz="quarter" idx="48" hasCustomPrompt="1"/>
          </p:nvPr>
        </p:nvSpPr>
        <p:spPr>
          <a:xfrm>
            <a:off x="6797457" y="2132435"/>
            <a:ext cx="3663950" cy="276999"/>
          </a:xfrm>
          <a:prstGeom prst="rect">
            <a:avLst/>
          </a:prstGeom>
        </p:spPr>
        <p:txBody>
          <a:bodyPr lIns="0" tIns="0" rIns="0" bIns="0" anchor="t">
            <a:spAutoFit/>
          </a:bodyPr>
          <a:lstStyle>
            <a:lvl1pPr>
              <a:defRPr sz="20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2 subtitle</a:t>
            </a:r>
          </a:p>
        </p:txBody>
      </p:sp>
      <p:sp>
        <p:nvSpPr>
          <p:cNvPr id="13" name="Title Placeholder 8">
            <a:extLst>
              <a:ext uri="{FF2B5EF4-FFF2-40B4-BE49-F238E27FC236}">
                <a16:creationId xmlns:a16="http://schemas.microsoft.com/office/drawing/2014/main" id="{EBE60225-BE81-AA99-AD56-5EED1BB8152A}"/>
              </a:ext>
            </a:extLst>
          </p:cNvPr>
          <p:cNvSpPr>
            <a:spLocks noGrp="1"/>
          </p:cNvSpPr>
          <p:nvPr>
            <p:ph type="title"/>
          </p:nvPr>
        </p:nvSpPr>
        <p:spPr>
          <a:xfrm>
            <a:off x="686268" y="207997"/>
            <a:ext cx="9406317" cy="411710"/>
          </a:xfrm>
          <a:prstGeom prst="rect">
            <a:avLst/>
          </a:prstGeom>
        </p:spPr>
        <p:txBody>
          <a:bodyPr vert="horz" lIns="91440" tIns="45720" rIns="91440" bIns="45720" rtlCol="0" anchor="ctr">
            <a:normAutofit/>
          </a:bodyPr>
          <a:lstStyle/>
          <a:p>
            <a:r>
              <a:rPr lang="en-US"/>
              <a:t>CLICK TO EDIT MASTER TITLE STYLE</a:t>
            </a:r>
          </a:p>
        </p:txBody>
      </p:sp>
      <p:sp>
        <p:nvSpPr>
          <p:cNvPr id="2" name="Footer Placeholder 1">
            <a:extLst>
              <a:ext uri="{FF2B5EF4-FFF2-40B4-BE49-F238E27FC236}">
                <a16:creationId xmlns:a16="http://schemas.microsoft.com/office/drawing/2014/main" id="{22FF3CD4-46C6-3867-10EA-B7D44F77349E}"/>
              </a:ext>
            </a:extLst>
          </p:cNvPr>
          <p:cNvSpPr>
            <a:spLocks noGrp="1"/>
          </p:cNvSpPr>
          <p:nvPr>
            <p:ph type="ftr" sz="quarter" idx="49"/>
          </p:nvPr>
        </p:nvSpPr>
        <p:spPr/>
        <p:txBody>
          <a:bodyPr/>
          <a:lstStyle/>
          <a:p>
            <a:r>
              <a:rPr lang="en-US" spc="40">
                <a:solidFill>
                  <a:schemeClr val="tx1"/>
                </a:solidFill>
                <a:latin typeface="Segoe UI Variable Display" pitchFamily="2" charset="0"/>
                <a:cs typeface="Segoe UI"/>
              </a:rPr>
              <a:t>aka.ms/CEstudio</a:t>
            </a:r>
          </a:p>
        </p:txBody>
      </p:sp>
      <p:sp>
        <p:nvSpPr>
          <p:cNvPr id="3" name="Footer 4">
            <a:extLst>
              <a:ext uri="{FF2B5EF4-FFF2-40B4-BE49-F238E27FC236}">
                <a16:creationId xmlns:a16="http://schemas.microsoft.com/office/drawing/2014/main" id="{93E03D85-ACF2-2DF3-A2D2-0CB003C4B4B9}"/>
              </a:ext>
            </a:extLst>
          </p:cNvPr>
          <p:cNvSpPr txBox="1"/>
          <p:nvPr userDrawn="1"/>
        </p:nvSpPr>
        <p:spPr>
          <a:xfrm>
            <a:off x="11743503" y="6461559"/>
            <a:ext cx="225286" cy="163635"/>
          </a:xfrm>
          <a:prstGeom prst="rect">
            <a:avLst/>
          </a:prstGeom>
          <a:noFill/>
        </p:spPr>
        <p:txBody>
          <a:bodyPr wrap="square" lIns="0" tIns="0" rIns="0" bIns="0" rtlCol="0" anchor="t">
            <a:spAutoFit/>
          </a:bodyPr>
          <a:lstStyle/>
          <a:p>
            <a:pPr lvl="0">
              <a:lnSpc>
                <a:spcPts val="1433"/>
              </a:lnSpc>
            </a:pPr>
            <a:fld id="{BC2B3253-ACA1-F441-AB1D-E52A9FE0FAB9}" type="slidenum">
              <a:rPr lang="en-US" sz="1000" b="0" i="0" spc="0" baseline="0" smtClean="0">
                <a:solidFill>
                  <a:srgbClr val="091E2C"/>
                </a:solidFill>
                <a:latin typeface="Segoe UI" panose="020B0502040204020203" pitchFamily="34" charset="0"/>
              </a:rPr>
              <a:t>‹#›</a:t>
            </a:fld>
            <a:endParaRPr lang="en-US" sz="1000" b="0" i="0" spc="0" baseline="0">
              <a:solidFill>
                <a:srgbClr val="091E2C"/>
              </a:solidFill>
              <a:latin typeface="Segoe UI" panose="020B0502040204020203" pitchFamily="34" charset="0"/>
            </a:endParaRPr>
          </a:p>
        </p:txBody>
      </p:sp>
    </p:spTree>
    <p:extLst>
      <p:ext uri="{BB962C8B-B14F-4D97-AF65-F5344CB8AC3E}">
        <p14:creationId xmlns:p14="http://schemas.microsoft.com/office/powerpoint/2010/main" val="292771196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Light 2 Column Bullet">
    <p:spTree>
      <p:nvGrpSpPr>
        <p:cNvPr id="1" name=""/>
        <p:cNvGrpSpPr/>
        <p:nvPr/>
      </p:nvGrpSpPr>
      <p:grpSpPr>
        <a:xfrm>
          <a:off x="0" y="0"/>
          <a:ext cx="0" cy="0"/>
          <a:chOff x="0" y="0"/>
          <a:chExt cx="0" cy="0"/>
        </a:xfrm>
      </p:grpSpPr>
      <p:sp>
        <p:nvSpPr>
          <p:cNvPr id="12" name="Text Placeholder 7">
            <a:extLst>
              <a:ext uri="{FF2B5EF4-FFF2-40B4-BE49-F238E27FC236}">
                <a16:creationId xmlns:a16="http://schemas.microsoft.com/office/drawing/2014/main" id="{3B2777C3-7A7D-BEAA-7C33-63C6DA175438}"/>
              </a:ext>
            </a:extLst>
          </p:cNvPr>
          <p:cNvSpPr>
            <a:spLocks noGrp="1"/>
          </p:cNvSpPr>
          <p:nvPr>
            <p:ph type="body" sz="quarter" idx="45" hasCustomPrompt="1"/>
          </p:nvPr>
        </p:nvSpPr>
        <p:spPr>
          <a:xfrm>
            <a:off x="6836267" y="2132435"/>
            <a:ext cx="3663950" cy="276999"/>
          </a:xfrm>
          <a:prstGeom prst="rect">
            <a:avLst/>
          </a:prstGeom>
        </p:spPr>
        <p:txBody>
          <a:bodyPr lIns="0" tIns="0" rIns="0" bIns="0" anchor="t">
            <a:spAutoFit/>
          </a:bodyPr>
          <a:lstStyle>
            <a:lvl1pPr>
              <a:defRPr sz="20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2 subtitle</a:t>
            </a:r>
          </a:p>
        </p:txBody>
      </p:sp>
      <p:sp>
        <p:nvSpPr>
          <p:cNvPr id="11" name="Text Placeholder 7">
            <a:extLst>
              <a:ext uri="{FF2B5EF4-FFF2-40B4-BE49-F238E27FC236}">
                <a16:creationId xmlns:a16="http://schemas.microsoft.com/office/drawing/2014/main" id="{0963D84C-2C1E-C6E1-98FC-112F58F2D0DD}"/>
              </a:ext>
            </a:extLst>
          </p:cNvPr>
          <p:cNvSpPr>
            <a:spLocks noGrp="1"/>
          </p:cNvSpPr>
          <p:nvPr>
            <p:ph type="body" sz="quarter" idx="44" hasCustomPrompt="1"/>
          </p:nvPr>
        </p:nvSpPr>
        <p:spPr>
          <a:xfrm>
            <a:off x="6836267" y="2649256"/>
            <a:ext cx="3663950" cy="1880515"/>
          </a:xfrm>
          <a:prstGeom prst="rect">
            <a:avLst/>
          </a:prstGeom>
        </p:spPr>
        <p:txBody>
          <a:bodyPr lIns="0" tIns="0" rIns="0" bIns="0" anchor="t">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a:t>
            </a:r>
          </a:p>
          <a:p>
            <a:pPr lvl="0"/>
            <a:r>
              <a:rPr lang="en-US"/>
              <a:t>I believe talent is just a pursued interest. Anybody can do what I do. Just go back and put one little more happy tree in there. Everybody's different. </a:t>
            </a:r>
          </a:p>
          <a:p>
            <a:pPr lvl="0"/>
            <a:r>
              <a:rPr lang="en-US"/>
              <a:t>Trees are different. Let them all be individuals. We'll put some happy little leaves here and there. </a:t>
            </a:r>
          </a:p>
          <a:p>
            <a:pPr lvl="0"/>
            <a:r>
              <a:rPr lang="en-US"/>
              <a:t>These things happen automatically. All you have to do is just let them happen. </a:t>
            </a:r>
          </a:p>
        </p:txBody>
      </p:sp>
      <p:sp>
        <p:nvSpPr>
          <p:cNvPr id="14" name="Text Placeholder 7">
            <a:extLst>
              <a:ext uri="{FF2B5EF4-FFF2-40B4-BE49-F238E27FC236}">
                <a16:creationId xmlns:a16="http://schemas.microsoft.com/office/drawing/2014/main" id="{ACDBD847-D0BB-AEBC-61FA-F490B4D28CBD}"/>
              </a:ext>
            </a:extLst>
          </p:cNvPr>
          <p:cNvSpPr>
            <a:spLocks noGrp="1"/>
          </p:cNvSpPr>
          <p:nvPr>
            <p:ph type="body" sz="quarter" idx="43" hasCustomPrompt="1"/>
          </p:nvPr>
        </p:nvSpPr>
        <p:spPr>
          <a:xfrm>
            <a:off x="1691785" y="2132435"/>
            <a:ext cx="3663950" cy="276999"/>
          </a:xfrm>
          <a:prstGeom prst="rect">
            <a:avLst/>
          </a:prstGeom>
        </p:spPr>
        <p:txBody>
          <a:bodyPr lIns="0" tIns="0" rIns="0" bIns="0" anchor="t">
            <a:spAutoFit/>
          </a:bodyPr>
          <a:lstStyle>
            <a:lvl1pPr>
              <a:defRPr sz="20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15" name="Text Placeholder 7">
            <a:extLst>
              <a:ext uri="{FF2B5EF4-FFF2-40B4-BE49-F238E27FC236}">
                <a16:creationId xmlns:a16="http://schemas.microsoft.com/office/drawing/2014/main" id="{C2B60694-3806-6B27-231F-A038B0CD829E}"/>
              </a:ext>
            </a:extLst>
          </p:cNvPr>
          <p:cNvSpPr>
            <a:spLocks noGrp="1"/>
          </p:cNvSpPr>
          <p:nvPr>
            <p:ph type="body" sz="quarter" idx="42" hasCustomPrompt="1"/>
          </p:nvPr>
        </p:nvSpPr>
        <p:spPr>
          <a:xfrm>
            <a:off x="1691785" y="2649256"/>
            <a:ext cx="3663950" cy="1880515"/>
          </a:xfrm>
          <a:prstGeom prst="rect">
            <a:avLst/>
          </a:prstGeom>
        </p:spPr>
        <p:txBody>
          <a:bodyPr lIns="0" tIns="0" rIns="0" bIns="0" anchor="t">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a:t>
            </a:r>
          </a:p>
          <a:p>
            <a:pPr lvl="0"/>
            <a:r>
              <a:rPr lang="en-US"/>
              <a:t>I believe talent is just a pursued interest. Anybody can do what I do. Just go back and put one little more happy tree in there. Everybody's different. </a:t>
            </a:r>
          </a:p>
          <a:p>
            <a:pPr lvl="0"/>
            <a:r>
              <a:rPr lang="en-US"/>
              <a:t>Trees are different. Let them all be individuals. We'll put some happy little leaves here and there. </a:t>
            </a:r>
          </a:p>
          <a:p>
            <a:pPr lvl="0"/>
            <a:r>
              <a:rPr lang="en-US"/>
              <a:t>These things happen automatically. All you have to do is just let them happen. </a:t>
            </a:r>
          </a:p>
        </p:txBody>
      </p:sp>
      <p:sp>
        <p:nvSpPr>
          <p:cNvPr id="16" name="Title Placeholder 8">
            <a:extLst>
              <a:ext uri="{FF2B5EF4-FFF2-40B4-BE49-F238E27FC236}">
                <a16:creationId xmlns:a16="http://schemas.microsoft.com/office/drawing/2014/main" id="{4112C42C-9E33-1DB1-5393-FBECB03E3E89}"/>
              </a:ext>
            </a:extLst>
          </p:cNvPr>
          <p:cNvSpPr>
            <a:spLocks noGrp="1"/>
          </p:cNvSpPr>
          <p:nvPr>
            <p:ph type="title"/>
          </p:nvPr>
        </p:nvSpPr>
        <p:spPr>
          <a:xfrm>
            <a:off x="686268" y="207997"/>
            <a:ext cx="9406317" cy="411710"/>
          </a:xfrm>
          <a:prstGeom prst="rect">
            <a:avLst/>
          </a:prstGeom>
        </p:spPr>
        <p:txBody>
          <a:bodyPr vert="horz" lIns="91440" tIns="45720" rIns="91440" bIns="45720" rtlCol="0" anchor="ctr">
            <a:normAutofit/>
          </a:bodyPr>
          <a:lstStyle/>
          <a:p>
            <a:r>
              <a:rPr lang="en-US"/>
              <a:t>CLICK TO EDIT MASTER TITLE STYLE</a:t>
            </a:r>
          </a:p>
        </p:txBody>
      </p:sp>
      <p:sp>
        <p:nvSpPr>
          <p:cNvPr id="2" name="Footer Placeholder 1">
            <a:extLst>
              <a:ext uri="{FF2B5EF4-FFF2-40B4-BE49-F238E27FC236}">
                <a16:creationId xmlns:a16="http://schemas.microsoft.com/office/drawing/2014/main" id="{CD365553-DBD6-1D82-6AAE-81D1366109A5}"/>
              </a:ext>
            </a:extLst>
          </p:cNvPr>
          <p:cNvSpPr>
            <a:spLocks noGrp="1"/>
          </p:cNvSpPr>
          <p:nvPr>
            <p:ph type="ftr" sz="quarter" idx="46"/>
          </p:nvPr>
        </p:nvSpPr>
        <p:spPr/>
        <p:txBody>
          <a:bodyPr/>
          <a:lstStyle/>
          <a:p>
            <a:r>
              <a:rPr lang="en-US" spc="40">
                <a:solidFill>
                  <a:schemeClr val="tx1"/>
                </a:solidFill>
                <a:latin typeface="Segoe UI Variable Display" pitchFamily="2" charset="0"/>
                <a:cs typeface="Segoe UI"/>
              </a:rPr>
              <a:t>aka.ms/CEstudio</a:t>
            </a:r>
          </a:p>
        </p:txBody>
      </p:sp>
      <p:sp>
        <p:nvSpPr>
          <p:cNvPr id="3" name="Footer 4">
            <a:extLst>
              <a:ext uri="{FF2B5EF4-FFF2-40B4-BE49-F238E27FC236}">
                <a16:creationId xmlns:a16="http://schemas.microsoft.com/office/drawing/2014/main" id="{E31549F8-A5FD-7C0D-3078-EE8689D42D7A}"/>
              </a:ext>
            </a:extLst>
          </p:cNvPr>
          <p:cNvSpPr txBox="1"/>
          <p:nvPr userDrawn="1"/>
        </p:nvSpPr>
        <p:spPr>
          <a:xfrm>
            <a:off x="11743503" y="6461559"/>
            <a:ext cx="225286" cy="163635"/>
          </a:xfrm>
          <a:prstGeom prst="rect">
            <a:avLst/>
          </a:prstGeom>
          <a:noFill/>
        </p:spPr>
        <p:txBody>
          <a:bodyPr wrap="square" lIns="0" tIns="0" rIns="0" bIns="0" rtlCol="0" anchor="t">
            <a:spAutoFit/>
          </a:bodyPr>
          <a:lstStyle/>
          <a:p>
            <a:pPr lvl="0">
              <a:lnSpc>
                <a:spcPts val="1433"/>
              </a:lnSpc>
            </a:pPr>
            <a:fld id="{BC2B3253-ACA1-F441-AB1D-E52A9FE0FAB9}" type="slidenum">
              <a:rPr lang="en-US" sz="1000" b="0" i="0" spc="0" baseline="0" smtClean="0">
                <a:solidFill>
                  <a:srgbClr val="091E2C"/>
                </a:solidFill>
                <a:latin typeface="Segoe UI" panose="020B0502040204020203" pitchFamily="34" charset="0"/>
              </a:rPr>
              <a:t>‹#›</a:t>
            </a:fld>
            <a:endParaRPr lang="en-US" sz="1000" b="0" i="0" spc="0" baseline="0">
              <a:solidFill>
                <a:srgbClr val="091E2C"/>
              </a:solidFill>
              <a:latin typeface="Segoe UI" panose="020B0502040204020203" pitchFamily="34" charset="0"/>
            </a:endParaRPr>
          </a:p>
        </p:txBody>
      </p:sp>
    </p:spTree>
    <p:extLst>
      <p:ext uri="{BB962C8B-B14F-4D97-AF65-F5344CB8AC3E}">
        <p14:creationId xmlns:p14="http://schemas.microsoft.com/office/powerpoint/2010/main" val="1588883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Light 3 Column">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B314DD10-FE3E-70B8-EC8D-4C0F30F2CBD5}"/>
              </a:ext>
            </a:extLst>
          </p:cNvPr>
          <p:cNvSpPr>
            <a:spLocks noGrp="1"/>
          </p:cNvSpPr>
          <p:nvPr>
            <p:ph type="body" sz="quarter" idx="43" hasCustomPrompt="1"/>
          </p:nvPr>
        </p:nvSpPr>
        <p:spPr>
          <a:xfrm>
            <a:off x="1403687" y="1676400"/>
            <a:ext cx="2359047" cy="221599"/>
          </a:xfrm>
          <a:prstGeom prst="rect">
            <a:avLst/>
          </a:prstGeom>
        </p:spPr>
        <p:txBody>
          <a:bodyPr wrap="square" lIns="0" tIns="0" rIns="0" bIns="0" anchor="t">
            <a:spAutoFit/>
          </a:bodyPr>
          <a:lstStyle>
            <a:lvl1pPr>
              <a:defRPr sz="16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13" name="Text Placeholder 7">
            <a:extLst>
              <a:ext uri="{FF2B5EF4-FFF2-40B4-BE49-F238E27FC236}">
                <a16:creationId xmlns:a16="http://schemas.microsoft.com/office/drawing/2014/main" id="{D14595A0-9E88-265C-3DF4-98C6FCEA2F02}"/>
              </a:ext>
            </a:extLst>
          </p:cNvPr>
          <p:cNvSpPr>
            <a:spLocks noGrp="1"/>
          </p:cNvSpPr>
          <p:nvPr>
            <p:ph type="body" sz="quarter" idx="42" hasCustomPrompt="1"/>
          </p:nvPr>
        </p:nvSpPr>
        <p:spPr>
          <a:xfrm>
            <a:off x="1403687" y="2165521"/>
            <a:ext cx="2359047" cy="2160591"/>
          </a:xfrm>
          <a:prstGeom prst="rect">
            <a:avLst/>
          </a:prstGeom>
        </p:spPr>
        <p:txBody>
          <a:bodyPr wrap="square" lIns="0" tIns="0" rIns="0" bIns="0" anchor="t">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21" name="Text Placeholder 7">
            <a:extLst>
              <a:ext uri="{FF2B5EF4-FFF2-40B4-BE49-F238E27FC236}">
                <a16:creationId xmlns:a16="http://schemas.microsoft.com/office/drawing/2014/main" id="{24FD7001-0CEF-386E-70FC-BB67F9D80B91}"/>
              </a:ext>
            </a:extLst>
          </p:cNvPr>
          <p:cNvSpPr>
            <a:spLocks noGrp="1"/>
          </p:cNvSpPr>
          <p:nvPr>
            <p:ph type="body" sz="quarter" idx="45" hasCustomPrompt="1"/>
          </p:nvPr>
        </p:nvSpPr>
        <p:spPr>
          <a:xfrm>
            <a:off x="4876352" y="1676400"/>
            <a:ext cx="2359047" cy="221599"/>
          </a:xfrm>
          <a:prstGeom prst="rect">
            <a:avLst/>
          </a:prstGeom>
        </p:spPr>
        <p:txBody>
          <a:bodyPr wrap="square" lIns="0" tIns="0" rIns="0" bIns="0" anchor="t">
            <a:spAutoFit/>
          </a:bodyPr>
          <a:lstStyle>
            <a:lvl1pPr>
              <a:defRPr sz="16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2 subtitle</a:t>
            </a:r>
          </a:p>
        </p:txBody>
      </p:sp>
      <p:sp>
        <p:nvSpPr>
          <p:cNvPr id="16" name="Text Placeholder 7">
            <a:extLst>
              <a:ext uri="{FF2B5EF4-FFF2-40B4-BE49-F238E27FC236}">
                <a16:creationId xmlns:a16="http://schemas.microsoft.com/office/drawing/2014/main" id="{844975EC-DE62-EC5F-E182-B6F658129D64}"/>
              </a:ext>
            </a:extLst>
          </p:cNvPr>
          <p:cNvSpPr>
            <a:spLocks noGrp="1"/>
          </p:cNvSpPr>
          <p:nvPr>
            <p:ph type="body" sz="quarter" idx="44" hasCustomPrompt="1"/>
          </p:nvPr>
        </p:nvSpPr>
        <p:spPr>
          <a:xfrm>
            <a:off x="4876352" y="2165521"/>
            <a:ext cx="2359047" cy="2160591"/>
          </a:xfrm>
          <a:prstGeom prst="rect">
            <a:avLst/>
          </a:prstGeom>
        </p:spPr>
        <p:txBody>
          <a:bodyPr wrap="square" lIns="0" tIns="0" rIns="0" bIns="0" anchor="t">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23" name="Text Placeholder 7">
            <a:extLst>
              <a:ext uri="{FF2B5EF4-FFF2-40B4-BE49-F238E27FC236}">
                <a16:creationId xmlns:a16="http://schemas.microsoft.com/office/drawing/2014/main" id="{564A92D2-55D9-E119-28EC-09F1548EFDFE}"/>
              </a:ext>
            </a:extLst>
          </p:cNvPr>
          <p:cNvSpPr>
            <a:spLocks noGrp="1"/>
          </p:cNvSpPr>
          <p:nvPr>
            <p:ph type="body" sz="quarter" idx="47" hasCustomPrompt="1"/>
          </p:nvPr>
        </p:nvSpPr>
        <p:spPr>
          <a:xfrm>
            <a:off x="8349017" y="1676400"/>
            <a:ext cx="2359047" cy="221599"/>
          </a:xfrm>
          <a:prstGeom prst="rect">
            <a:avLst/>
          </a:prstGeom>
        </p:spPr>
        <p:txBody>
          <a:bodyPr wrap="square" lIns="0" tIns="0" rIns="0" bIns="0" anchor="t">
            <a:spAutoFit/>
          </a:bodyPr>
          <a:lstStyle>
            <a:lvl1pPr>
              <a:defRPr sz="16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3 subtitle</a:t>
            </a:r>
          </a:p>
        </p:txBody>
      </p:sp>
      <p:sp>
        <p:nvSpPr>
          <p:cNvPr id="22" name="Text Placeholder 7">
            <a:extLst>
              <a:ext uri="{FF2B5EF4-FFF2-40B4-BE49-F238E27FC236}">
                <a16:creationId xmlns:a16="http://schemas.microsoft.com/office/drawing/2014/main" id="{E00ECF41-B94A-589E-CF8D-FC172EE17135}"/>
              </a:ext>
            </a:extLst>
          </p:cNvPr>
          <p:cNvSpPr>
            <a:spLocks noGrp="1"/>
          </p:cNvSpPr>
          <p:nvPr>
            <p:ph type="body" sz="quarter" idx="46" hasCustomPrompt="1"/>
          </p:nvPr>
        </p:nvSpPr>
        <p:spPr>
          <a:xfrm>
            <a:off x="8349017" y="2165521"/>
            <a:ext cx="2359047" cy="2160591"/>
          </a:xfrm>
          <a:prstGeom prst="rect">
            <a:avLst/>
          </a:prstGeom>
        </p:spPr>
        <p:txBody>
          <a:bodyPr wrap="square" lIns="0" tIns="0" rIns="0" bIns="0" anchor="t">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3" name="Title Placeholder 8">
            <a:extLst>
              <a:ext uri="{FF2B5EF4-FFF2-40B4-BE49-F238E27FC236}">
                <a16:creationId xmlns:a16="http://schemas.microsoft.com/office/drawing/2014/main" id="{4E284783-F3C6-05D9-FFCE-A12BE5F72021}"/>
              </a:ext>
            </a:extLst>
          </p:cNvPr>
          <p:cNvSpPr>
            <a:spLocks noGrp="1"/>
          </p:cNvSpPr>
          <p:nvPr>
            <p:ph type="title"/>
          </p:nvPr>
        </p:nvSpPr>
        <p:spPr>
          <a:xfrm>
            <a:off x="686268" y="207997"/>
            <a:ext cx="9406317" cy="411710"/>
          </a:xfrm>
          <a:prstGeom prst="rect">
            <a:avLst/>
          </a:prstGeom>
        </p:spPr>
        <p:txBody>
          <a:bodyPr vert="horz" lIns="91440" tIns="45720" rIns="91440" bIns="45720" rtlCol="0" anchor="ctr">
            <a:normAutofit/>
          </a:bodyPr>
          <a:lstStyle/>
          <a:p>
            <a:r>
              <a:rPr lang="en-US"/>
              <a:t>CLICK TO EDIT MASTER TITLE STYLE</a:t>
            </a:r>
          </a:p>
        </p:txBody>
      </p:sp>
      <p:sp>
        <p:nvSpPr>
          <p:cNvPr id="2" name="Footer Placeholder 1">
            <a:extLst>
              <a:ext uri="{FF2B5EF4-FFF2-40B4-BE49-F238E27FC236}">
                <a16:creationId xmlns:a16="http://schemas.microsoft.com/office/drawing/2014/main" id="{F4EA953F-8125-4BA7-90F4-40A93AD90712}"/>
              </a:ext>
            </a:extLst>
          </p:cNvPr>
          <p:cNvSpPr>
            <a:spLocks noGrp="1"/>
          </p:cNvSpPr>
          <p:nvPr>
            <p:ph type="ftr" sz="quarter" idx="48"/>
          </p:nvPr>
        </p:nvSpPr>
        <p:spPr/>
        <p:txBody>
          <a:bodyPr/>
          <a:lstStyle/>
          <a:p>
            <a:r>
              <a:rPr lang="en-US" spc="40">
                <a:solidFill>
                  <a:schemeClr val="tx1"/>
                </a:solidFill>
                <a:latin typeface="Segoe UI Variable Display" pitchFamily="2" charset="0"/>
                <a:cs typeface="Segoe UI"/>
              </a:rPr>
              <a:t>aka.ms/CEstudio</a:t>
            </a:r>
          </a:p>
        </p:txBody>
      </p:sp>
      <p:sp>
        <p:nvSpPr>
          <p:cNvPr id="4" name="Footer 4">
            <a:extLst>
              <a:ext uri="{FF2B5EF4-FFF2-40B4-BE49-F238E27FC236}">
                <a16:creationId xmlns:a16="http://schemas.microsoft.com/office/drawing/2014/main" id="{47F4EBF9-8572-E79C-7E62-D8E67186ECC1}"/>
              </a:ext>
            </a:extLst>
          </p:cNvPr>
          <p:cNvSpPr txBox="1"/>
          <p:nvPr userDrawn="1"/>
        </p:nvSpPr>
        <p:spPr>
          <a:xfrm>
            <a:off x="11743503" y="6461559"/>
            <a:ext cx="225286" cy="163635"/>
          </a:xfrm>
          <a:prstGeom prst="rect">
            <a:avLst/>
          </a:prstGeom>
          <a:noFill/>
        </p:spPr>
        <p:txBody>
          <a:bodyPr wrap="square" lIns="0" tIns="0" rIns="0" bIns="0" rtlCol="0" anchor="t">
            <a:spAutoFit/>
          </a:bodyPr>
          <a:lstStyle/>
          <a:p>
            <a:pPr lvl="0">
              <a:lnSpc>
                <a:spcPts val="1433"/>
              </a:lnSpc>
            </a:pPr>
            <a:fld id="{BC2B3253-ACA1-F441-AB1D-E52A9FE0FAB9}" type="slidenum">
              <a:rPr lang="en-US" sz="1000" b="0" i="0" spc="0" baseline="0" smtClean="0">
                <a:solidFill>
                  <a:srgbClr val="091E2C"/>
                </a:solidFill>
                <a:latin typeface="Segoe UI" panose="020B0502040204020203" pitchFamily="34" charset="0"/>
              </a:rPr>
              <a:t>‹#›</a:t>
            </a:fld>
            <a:endParaRPr lang="en-US" sz="1000" b="0" i="0" spc="0" baseline="0">
              <a:solidFill>
                <a:srgbClr val="091E2C"/>
              </a:solidFill>
              <a:latin typeface="Segoe UI" panose="020B0502040204020203" pitchFamily="34" charset="0"/>
            </a:endParaRPr>
          </a:p>
        </p:txBody>
      </p:sp>
    </p:spTree>
    <p:extLst>
      <p:ext uri="{BB962C8B-B14F-4D97-AF65-F5344CB8AC3E}">
        <p14:creationId xmlns:p14="http://schemas.microsoft.com/office/powerpoint/2010/main" val="37102661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ight 3 Column Bullet">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DF4547ED-170C-3D83-8587-9A6B89F69F44}"/>
              </a:ext>
            </a:extLst>
          </p:cNvPr>
          <p:cNvSpPr>
            <a:spLocks noGrp="1"/>
          </p:cNvSpPr>
          <p:nvPr>
            <p:ph type="body" sz="quarter" idx="43" hasCustomPrompt="1"/>
          </p:nvPr>
        </p:nvSpPr>
        <p:spPr>
          <a:xfrm>
            <a:off x="1403687" y="1676400"/>
            <a:ext cx="2359047" cy="221599"/>
          </a:xfrm>
          <a:prstGeom prst="rect">
            <a:avLst/>
          </a:prstGeom>
        </p:spPr>
        <p:txBody>
          <a:bodyPr wrap="square" lIns="0" tIns="0" rIns="0" bIns="0" anchor="t">
            <a:spAutoFit/>
          </a:bodyPr>
          <a:lstStyle>
            <a:lvl1pPr>
              <a:defRPr sz="16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2" name="Text Placeholder 7">
            <a:extLst>
              <a:ext uri="{FF2B5EF4-FFF2-40B4-BE49-F238E27FC236}">
                <a16:creationId xmlns:a16="http://schemas.microsoft.com/office/drawing/2014/main" id="{964C8D12-1D5F-A137-93EA-E805F258EF65}"/>
              </a:ext>
            </a:extLst>
          </p:cNvPr>
          <p:cNvSpPr>
            <a:spLocks noGrp="1"/>
          </p:cNvSpPr>
          <p:nvPr>
            <p:ph type="body" sz="quarter" idx="42" hasCustomPrompt="1"/>
          </p:nvPr>
        </p:nvSpPr>
        <p:spPr>
          <a:xfrm>
            <a:off x="1403687" y="2137690"/>
            <a:ext cx="2359047" cy="3043910"/>
          </a:xfrm>
          <a:prstGeom prst="rect">
            <a:avLst/>
          </a:prstGeom>
        </p:spPr>
        <p:txBody>
          <a:bodyPr wrap="square" lIns="0" tIns="0" rIns="0" bIns="0" anchor="t">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a:t>
            </a:r>
          </a:p>
          <a:p>
            <a:pPr lvl="0"/>
            <a:r>
              <a:rPr lang="en-US"/>
              <a:t>I didn't know I had any talent. I believe talent is just a pursued interest. Anybody can do what I do. </a:t>
            </a:r>
          </a:p>
          <a:p>
            <a:pPr lvl="0"/>
            <a:r>
              <a:rPr lang="en-US"/>
              <a:t>Just go back and put one little more happy tree in there. Everybody's different. Trees are different. Let them all be individuals. </a:t>
            </a:r>
          </a:p>
          <a:p>
            <a:pPr lvl="0"/>
            <a:r>
              <a:rPr lang="en-US"/>
              <a:t>We'll put some happy little leaves here and there. These things happen automatically. All you have to do is just let them happen. </a:t>
            </a:r>
          </a:p>
        </p:txBody>
      </p:sp>
      <p:sp>
        <p:nvSpPr>
          <p:cNvPr id="14" name="Text Placeholder 7">
            <a:extLst>
              <a:ext uri="{FF2B5EF4-FFF2-40B4-BE49-F238E27FC236}">
                <a16:creationId xmlns:a16="http://schemas.microsoft.com/office/drawing/2014/main" id="{F39F625F-65E2-9AD9-10A9-94375D59C364}"/>
              </a:ext>
            </a:extLst>
          </p:cNvPr>
          <p:cNvSpPr>
            <a:spLocks noGrp="1"/>
          </p:cNvSpPr>
          <p:nvPr>
            <p:ph type="body" sz="quarter" idx="45" hasCustomPrompt="1"/>
          </p:nvPr>
        </p:nvSpPr>
        <p:spPr>
          <a:xfrm>
            <a:off x="4876352" y="1676400"/>
            <a:ext cx="2359047" cy="221599"/>
          </a:xfrm>
          <a:prstGeom prst="rect">
            <a:avLst/>
          </a:prstGeom>
        </p:spPr>
        <p:txBody>
          <a:bodyPr wrap="square" lIns="0" tIns="0" rIns="0" bIns="0" anchor="t">
            <a:spAutoFit/>
          </a:bodyPr>
          <a:lstStyle>
            <a:lvl1pPr>
              <a:defRPr sz="16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2 subtitle</a:t>
            </a:r>
          </a:p>
        </p:txBody>
      </p:sp>
      <p:sp>
        <p:nvSpPr>
          <p:cNvPr id="13" name="Text Placeholder 7">
            <a:extLst>
              <a:ext uri="{FF2B5EF4-FFF2-40B4-BE49-F238E27FC236}">
                <a16:creationId xmlns:a16="http://schemas.microsoft.com/office/drawing/2014/main" id="{243046AB-9FF3-4638-0C5B-DBA748AF46EC}"/>
              </a:ext>
            </a:extLst>
          </p:cNvPr>
          <p:cNvSpPr>
            <a:spLocks noGrp="1"/>
          </p:cNvSpPr>
          <p:nvPr>
            <p:ph type="body" sz="quarter" idx="44" hasCustomPrompt="1"/>
          </p:nvPr>
        </p:nvSpPr>
        <p:spPr>
          <a:xfrm>
            <a:off x="4876351" y="2137690"/>
            <a:ext cx="2359047" cy="2877711"/>
          </a:xfrm>
          <a:prstGeom prst="rect">
            <a:avLst/>
          </a:prstGeom>
        </p:spPr>
        <p:txBody>
          <a:bodyPr wrap="square" lIns="0" tIns="0" rIns="0" bIns="0" anchor="t">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a:t>
            </a:r>
          </a:p>
          <a:p>
            <a:pPr lvl="0"/>
            <a:r>
              <a:rPr lang="en-US"/>
              <a:t>I didn't know I had any talent. I believe talent is just a pursued interest. Anybody can do what I do. Just go back and put one little more happy tree in there. Everybody's different. </a:t>
            </a:r>
          </a:p>
          <a:p>
            <a:pPr lvl="0"/>
            <a:r>
              <a:rPr lang="en-US"/>
              <a:t>Trees are different. Let them all be individuals. We'll put some happy little leaves here and there. </a:t>
            </a:r>
          </a:p>
          <a:p>
            <a:pPr lvl="0"/>
            <a:r>
              <a:rPr lang="en-US"/>
              <a:t>These things happen automatically. All you have to do is just let them happen. </a:t>
            </a:r>
          </a:p>
        </p:txBody>
      </p:sp>
      <p:sp>
        <p:nvSpPr>
          <p:cNvPr id="16" name="Text Placeholder 7">
            <a:extLst>
              <a:ext uri="{FF2B5EF4-FFF2-40B4-BE49-F238E27FC236}">
                <a16:creationId xmlns:a16="http://schemas.microsoft.com/office/drawing/2014/main" id="{E05BAE14-5779-E8EA-EFF6-3EB9F3D4B575}"/>
              </a:ext>
            </a:extLst>
          </p:cNvPr>
          <p:cNvSpPr>
            <a:spLocks noGrp="1"/>
          </p:cNvSpPr>
          <p:nvPr>
            <p:ph type="body" sz="quarter" idx="47" hasCustomPrompt="1"/>
          </p:nvPr>
        </p:nvSpPr>
        <p:spPr>
          <a:xfrm>
            <a:off x="8349017" y="1676400"/>
            <a:ext cx="2359047" cy="221599"/>
          </a:xfrm>
          <a:prstGeom prst="rect">
            <a:avLst/>
          </a:prstGeom>
        </p:spPr>
        <p:txBody>
          <a:bodyPr wrap="square" lIns="0" tIns="0" rIns="0" bIns="0" anchor="t">
            <a:spAutoFit/>
          </a:bodyPr>
          <a:lstStyle>
            <a:lvl1pPr>
              <a:defRPr sz="16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3 subtitle</a:t>
            </a:r>
          </a:p>
        </p:txBody>
      </p:sp>
      <p:sp>
        <p:nvSpPr>
          <p:cNvPr id="15" name="Text Placeholder 7">
            <a:extLst>
              <a:ext uri="{FF2B5EF4-FFF2-40B4-BE49-F238E27FC236}">
                <a16:creationId xmlns:a16="http://schemas.microsoft.com/office/drawing/2014/main" id="{17C93EF5-2118-1BD7-EBB3-E394A57E147A}"/>
              </a:ext>
            </a:extLst>
          </p:cNvPr>
          <p:cNvSpPr>
            <a:spLocks noGrp="1"/>
          </p:cNvSpPr>
          <p:nvPr>
            <p:ph type="body" sz="quarter" idx="46" hasCustomPrompt="1"/>
          </p:nvPr>
        </p:nvSpPr>
        <p:spPr>
          <a:xfrm>
            <a:off x="8349015" y="2137690"/>
            <a:ext cx="2359047" cy="2749471"/>
          </a:xfrm>
          <a:prstGeom prst="rect">
            <a:avLst/>
          </a:prstGeom>
        </p:spPr>
        <p:txBody>
          <a:bodyPr wrap="square" lIns="0" tIns="0" rIns="0" bIns="0" anchor="t">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t>
            </a:r>
          </a:p>
          <a:p>
            <a:pPr lvl="0"/>
            <a:r>
              <a:rPr lang="en-US"/>
              <a:t>Anybody can do what I do. Just go back and put one little more happy tree in there. </a:t>
            </a:r>
          </a:p>
          <a:p>
            <a:pPr lvl="0"/>
            <a:r>
              <a:rPr lang="en-US"/>
              <a:t>Everybody's different. Trees are different. Let them all be individuals. We'll put some happy little leaves here and there. These things happen automatically. All you have to do is just let them happen. </a:t>
            </a:r>
          </a:p>
        </p:txBody>
      </p:sp>
      <p:sp>
        <p:nvSpPr>
          <p:cNvPr id="17" name="Title Placeholder 8">
            <a:extLst>
              <a:ext uri="{FF2B5EF4-FFF2-40B4-BE49-F238E27FC236}">
                <a16:creationId xmlns:a16="http://schemas.microsoft.com/office/drawing/2014/main" id="{CF4AC04E-5BDA-B812-A455-9DF847D91D7A}"/>
              </a:ext>
            </a:extLst>
          </p:cNvPr>
          <p:cNvSpPr>
            <a:spLocks noGrp="1"/>
          </p:cNvSpPr>
          <p:nvPr>
            <p:ph type="title" hasCustomPrompt="1"/>
          </p:nvPr>
        </p:nvSpPr>
        <p:spPr>
          <a:xfrm>
            <a:off x="686268" y="207997"/>
            <a:ext cx="9406317" cy="411710"/>
          </a:xfrm>
          <a:prstGeom prst="rect">
            <a:avLst/>
          </a:prstGeom>
        </p:spPr>
        <p:txBody>
          <a:bodyPr vert="horz" lIns="91440" tIns="45720" rIns="91440" bIns="45720" rtlCol="0" anchor="ctr">
            <a:normAutofit/>
          </a:bodyPr>
          <a:lstStyle/>
          <a:p>
            <a:r>
              <a:rPr lang="en-US"/>
              <a:t>CLICK TO EDIT MASTER TITLE STYLE</a:t>
            </a:r>
          </a:p>
        </p:txBody>
      </p:sp>
      <p:sp>
        <p:nvSpPr>
          <p:cNvPr id="3" name="Footer Placeholder 2">
            <a:extLst>
              <a:ext uri="{FF2B5EF4-FFF2-40B4-BE49-F238E27FC236}">
                <a16:creationId xmlns:a16="http://schemas.microsoft.com/office/drawing/2014/main" id="{46AC1EFE-FD8E-6408-2249-C4F7D9F1D5BF}"/>
              </a:ext>
            </a:extLst>
          </p:cNvPr>
          <p:cNvSpPr>
            <a:spLocks noGrp="1"/>
          </p:cNvSpPr>
          <p:nvPr>
            <p:ph type="ftr" sz="quarter" idx="48"/>
          </p:nvPr>
        </p:nvSpPr>
        <p:spPr/>
        <p:txBody>
          <a:bodyPr/>
          <a:lstStyle/>
          <a:p>
            <a:r>
              <a:rPr lang="en-US" spc="40">
                <a:solidFill>
                  <a:schemeClr val="tx1"/>
                </a:solidFill>
                <a:latin typeface="Segoe UI Variable Display" pitchFamily="2" charset="0"/>
                <a:cs typeface="Segoe UI"/>
              </a:rPr>
              <a:t>aka.ms/CEstudio</a:t>
            </a:r>
          </a:p>
        </p:txBody>
      </p:sp>
      <p:sp>
        <p:nvSpPr>
          <p:cNvPr id="4" name="Footer 4">
            <a:extLst>
              <a:ext uri="{FF2B5EF4-FFF2-40B4-BE49-F238E27FC236}">
                <a16:creationId xmlns:a16="http://schemas.microsoft.com/office/drawing/2014/main" id="{5B0CCBBE-3869-2506-0480-68E1B63E9399}"/>
              </a:ext>
            </a:extLst>
          </p:cNvPr>
          <p:cNvSpPr txBox="1"/>
          <p:nvPr userDrawn="1"/>
        </p:nvSpPr>
        <p:spPr>
          <a:xfrm>
            <a:off x="11743503" y="6461559"/>
            <a:ext cx="225286" cy="163635"/>
          </a:xfrm>
          <a:prstGeom prst="rect">
            <a:avLst/>
          </a:prstGeom>
          <a:noFill/>
        </p:spPr>
        <p:txBody>
          <a:bodyPr wrap="square" lIns="0" tIns="0" rIns="0" bIns="0" rtlCol="0" anchor="t">
            <a:spAutoFit/>
          </a:bodyPr>
          <a:lstStyle/>
          <a:p>
            <a:pPr lvl="0">
              <a:lnSpc>
                <a:spcPts val="1433"/>
              </a:lnSpc>
            </a:pPr>
            <a:fld id="{BC2B3253-ACA1-F441-AB1D-E52A9FE0FAB9}" type="slidenum">
              <a:rPr lang="en-US" sz="1000" b="0" i="0" spc="0" baseline="0" smtClean="0">
                <a:solidFill>
                  <a:srgbClr val="091E2C"/>
                </a:solidFill>
                <a:latin typeface="Segoe UI" panose="020B0502040204020203" pitchFamily="34" charset="0"/>
              </a:rPr>
              <a:t>‹#›</a:t>
            </a:fld>
            <a:endParaRPr lang="en-US" sz="1000" b="0" i="0" spc="0" baseline="0">
              <a:solidFill>
                <a:srgbClr val="091E2C"/>
              </a:solidFill>
              <a:latin typeface="Segoe UI" panose="020B0502040204020203" pitchFamily="34" charset="0"/>
            </a:endParaRPr>
          </a:p>
        </p:txBody>
      </p:sp>
    </p:spTree>
    <p:extLst>
      <p:ext uri="{BB962C8B-B14F-4D97-AF65-F5344CB8AC3E}">
        <p14:creationId xmlns:p14="http://schemas.microsoft.com/office/powerpoint/2010/main" val="332934366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Light 4 Column">
    <p:spTree>
      <p:nvGrpSpPr>
        <p:cNvPr id="1" name=""/>
        <p:cNvGrpSpPr/>
        <p:nvPr/>
      </p:nvGrpSpPr>
      <p:grpSpPr>
        <a:xfrm>
          <a:off x="0" y="0"/>
          <a:ext cx="0" cy="0"/>
          <a:chOff x="0" y="0"/>
          <a:chExt cx="0" cy="0"/>
        </a:xfrm>
      </p:grpSpPr>
      <p:sp>
        <p:nvSpPr>
          <p:cNvPr id="19" name="Text Placeholder 7">
            <a:extLst>
              <a:ext uri="{FF2B5EF4-FFF2-40B4-BE49-F238E27FC236}">
                <a16:creationId xmlns:a16="http://schemas.microsoft.com/office/drawing/2014/main" id="{8DBEB57F-C895-C1AB-9485-366202E77075}"/>
              </a:ext>
            </a:extLst>
          </p:cNvPr>
          <p:cNvSpPr>
            <a:spLocks noGrp="1"/>
          </p:cNvSpPr>
          <p:nvPr>
            <p:ph type="body" sz="quarter" idx="43" hasCustomPrompt="1"/>
          </p:nvPr>
        </p:nvSpPr>
        <p:spPr>
          <a:xfrm>
            <a:off x="686268" y="1796880"/>
            <a:ext cx="1962583" cy="221599"/>
          </a:xfrm>
          <a:prstGeom prst="rect">
            <a:avLst/>
          </a:prstGeom>
        </p:spPr>
        <p:txBody>
          <a:bodyPr wrap="square" lIns="0" tIns="0" rIns="0" bIns="0" anchor="t">
            <a:spAutoFit/>
          </a:bodyPr>
          <a:lstStyle>
            <a:lvl1pPr>
              <a:defRPr sz="16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18" name="Text Placeholder 7">
            <a:extLst>
              <a:ext uri="{FF2B5EF4-FFF2-40B4-BE49-F238E27FC236}">
                <a16:creationId xmlns:a16="http://schemas.microsoft.com/office/drawing/2014/main" id="{9FD2FC55-1139-9524-D037-21D180B7C894}"/>
              </a:ext>
            </a:extLst>
          </p:cNvPr>
          <p:cNvSpPr>
            <a:spLocks noGrp="1"/>
          </p:cNvSpPr>
          <p:nvPr>
            <p:ph type="body" sz="quarter" idx="42" hasCustomPrompt="1"/>
          </p:nvPr>
        </p:nvSpPr>
        <p:spPr>
          <a:xfrm>
            <a:off x="686268" y="2369100"/>
            <a:ext cx="2433256" cy="1994392"/>
          </a:xfrm>
          <a:prstGeom prst="rect">
            <a:avLst/>
          </a:prstGeom>
        </p:spPr>
        <p:txBody>
          <a:bodyPr wrap="square" lIns="0" tIns="0" rIns="0" bIns="0" anchor="t">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30" name="Text Placeholder 7">
            <a:extLst>
              <a:ext uri="{FF2B5EF4-FFF2-40B4-BE49-F238E27FC236}">
                <a16:creationId xmlns:a16="http://schemas.microsoft.com/office/drawing/2014/main" id="{1A274127-4443-297E-9491-E9D7F516B11A}"/>
              </a:ext>
            </a:extLst>
          </p:cNvPr>
          <p:cNvSpPr>
            <a:spLocks noGrp="1"/>
          </p:cNvSpPr>
          <p:nvPr>
            <p:ph type="body" sz="quarter" idx="45" hasCustomPrompt="1"/>
          </p:nvPr>
        </p:nvSpPr>
        <p:spPr>
          <a:xfrm>
            <a:off x="3473929" y="1796880"/>
            <a:ext cx="1962583" cy="221599"/>
          </a:xfrm>
          <a:prstGeom prst="rect">
            <a:avLst/>
          </a:prstGeom>
        </p:spPr>
        <p:txBody>
          <a:bodyPr wrap="square" lIns="0" tIns="0" rIns="0" bIns="0" anchor="t">
            <a:spAutoFit/>
          </a:bodyPr>
          <a:lstStyle>
            <a:lvl1pPr>
              <a:defRPr sz="16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2 subtitle</a:t>
            </a:r>
          </a:p>
        </p:txBody>
      </p:sp>
      <p:sp>
        <p:nvSpPr>
          <p:cNvPr id="29" name="Text Placeholder 7">
            <a:extLst>
              <a:ext uri="{FF2B5EF4-FFF2-40B4-BE49-F238E27FC236}">
                <a16:creationId xmlns:a16="http://schemas.microsoft.com/office/drawing/2014/main" id="{955A5E29-BFFF-77E2-A58E-5B998B94E555}"/>
              </a:ext>
            </a:extLst>
          </p:cNvPr>
          <p:cNvSpPr>
            <a:spLocks noGrp="1"/>
          </p:cNvSpPr>
          <p:nvPr>
            <p:ph type="body" sz="quarter" idx="44" hasCustomPrompt="1"/>
          </p:nvPr>
        </p:nvSpPr>
        <p:spPr>
          <a:xfrm>
            <a:off x="3473930" y="2369099"/>
            <a:ext cx="2433256" cy="1994392"/>
          </a:xfrm>
          <a:prstGeom prst="rect">
            <a:avLst/>
          </a:prstGeom>
        </p:spPr>
        <p:txBody>
          <a:bodyPr wrap="square" lIns="0" tIns="0" rIns="0" bIns="0" anchor="t">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32" name="Text Placeholder 7">
            <a:extLst>
              <a:ext uri="{FF2B5EF4-FFF2-40B4-BE49-F238E27FC236}">
                <a16:creationId xmlns:a16="http://schemas.microsoft.com/office/drawing/2014/main" id="{AF27102C-CD75-F06D-F7D0-EF78515A4AAA}"/>
              </a:ext>
            </a:extLst>
          </p:cNvPr>
          <p:cNvSpPr>
            <a:spLocks noGrp="1"/>
          </p:cNvSpPr>
          <p:nvPr>
            <p:ph type="body" sz="quarter" idx="47" hasCustomPrompt="1"/>
          </p:nvPr>
        </p:nvSpPr>
        <p:spPr>
          <a:xfrm>
            <a:off x="6247678" y="1796880"/>
            <a:ext cx="1962583" cy="221599"/>
          </a:xfrm>
          <a:prstGeom prst="rect">
            <a:avLst/>
          </a:prstGeom>
        </p:spPr>
        <p:txBody>
          <a:bodyPr wrap="square" lIns="0" tIns="0" rIns="0" bIns="0" anchor="t">
            <a:spAutoFit/>
          </a:bodyPr>
          <a:lstStyle>
            <a:lvl1pPr>
              <a:defRPr sz="16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3 subtitle</a:t>
            </a:r>
          </a:p>
        </p:txBody>
      </p:sp>
      <p:sp>
        <p:nvSpPr>
          <p:cNvPr id="31" name="Text Placeholder 7">
            <a:extLst>
              <a:ext uri="{FF2B5EF4-FFF2-40B4-BE49-F238E27FC236}">
                <a16:creationId xmlns:a16="http://schemas.microsoft.com/office/drawing/2014/main" id="{BA39ABA8-908C-FC26-F3E4-FA6D27A54265}"/>
              </a:ext>
            </a:extLst>
          </p:cNvPr>
          <p:cNvSpPr>
            <a:spLocks noGrp="1"/>
          </p:cNvSpPr>
          <p:nvPr>
            <p:ph type="body" sz="quarter" idx="46" hasCustomPrompt="1"/>
          </p:nvPr>
        </p:nvSpPr>
        <p:spPr>
          <a:xfrm>
            <a:off x="6247679" y="2369100"/>
            <a:ext cx="2445153" cy="1994392"/>
          </a:xfrm>
          <a:prstGeom prst="rect">
            <a:avLst/>
          </a:prstGeom>
        </p:spPr>
        <p:txBody>
          <a:bodyPr wrap="square" lIns="0" tIns="0" rIns="0" bIns="0" anchor="t">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34" name="Text Placeholder 7">
            <a:extLst>
              <a:ext uri="{FF2B5EF4-FFF2-40B4-BE49-F238E27FC236}">
                <a16:creationId xmlns:a16="http://schemas.microsoft.com/office/drawing/2014/main" id="{F1356BE0-6FD0-D9D5-5895-650637F075CD}"/>
              </a:ext>
            </a:extLst>
          </p:cNvPr>
          <p:cNvSpPr>
            <a:spLocks noGrp="1"/>
          </p:cNvSpPr>
          <p:nvPr>
            <p:ph type="body" sz="quarter" idx="49" hasCustomPrompt="1"/>
          </p:nvPr>
        </p:nvSpPr>
        <p:spPr>
          <a:xfrm>
            <a:off x="9012972" y="1796880"/>
            <a:ext cx="1962583" cy="221599"/>
          </a:xfrm>
          <a:prstGeom prst="rect">
            <a:avLst/>
          </a:prstGeom>
        </p:spPr>
        <p:txBody>
          <a:bodyPr wrap="square" lIns="0" tIns="0" rIns="0" bIns="0" anchor="t">
            <a:spAutoFit/>
          </a:bodyPr>
          <a:lstStyle>
            <a:lvl1pPr>
              <a:defRPr sz="16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4 subtitle</a:t>
            </a:r>
          </a:p>
        </p:txBody>
      </p:sp>
      <p:sp>
        <p:nvSpPr>
          <p:cNvPr id="33" name="Text Placeholder 7">
            <a:extLst>
              <a:ext uri="{FF2B5EF4-FFF2-40B4-BE49-F238E27FC236}">
                <a16:creationId xmlns:a16="http://schemas.microsoft.com/office/drawing/2014/main" id="{655D086F-A35A-5C5B-11B2-7E75EFD6D307}"/>
              </a:ext>
            </a:extLst>
          </p:cNvPr>
          <p:cNvSpPr>
            <a:spLocks noGrp="1"/>
          </p:cNvSpPr>
          <p:nvPr>
            <p:ph type="body" sz="quarter" idx="48" hasCustomPrompt="1"/>
          </p:nvPr>
        </p:nvSpPr>
        <p:spPr>
          <a:xfrm>
            <a:off x="9012972" y="2369100"/>
            <a:ext cx="2445153" cy="1994392"/>
          </a:xfrm>
          <a:prstGeom prst="rect">
            <a:avLst/>
          </a:prstGeom>
        </p:spPr>
        <p:txBody>
          <a:bodyPr wrap="square" lIns="0" tIns="0" rIns="0" bIns="0" anchor="t">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2" name="Title 1">
            <a:extLst>
              <a:ext uri="{FF2B5EF4-FFF2-40B4-BE49-F238E27FC236}">
                <a16:creationId xmlns:a16="http://schemas.microsoft.com/office/drawing/2014/main" id="{E6B0DD20-C611-DD8D-1571-1CC0A91327B5}"/>
              </a:ext>
            </a:extLst>
          </p:cNvPr>
          <p:cNvSpPr>
            <a:spLocks noGrp="1"/>
          </p:cNvSpPr>
          <p:nvPr>
            <p:ph type="title" hasCustomPrompt="1"/>
          </p:nvPr>
        </p:nvSpPr>
        <p:spPr/>
        <p:txBody>
          <a:bodyPr/>
          <a:lstStyle/>
          <a:p>
            <a:r>
              <a:rPr lang="en-US"/>
              <a:t>CLICK TO EDIT SLIDE TITLE</a:t>
            </a:r>
          </a:p>
        </p:txBody>
      </p:sp>
      <p:sp>
        <p:nvSpPr>
          <p:cNvPr id="3" name="Footer Placeholder 2">
            <a:extLst>
              <a:ext uri="{FF2B5EF4-FFF2-40B4-BE49-F238E27FC236}">
                <a16:creationId xmlns:a16="http://schemas.microsoft.com/office/drawing/2014/main" id="{89B4C16E-2BC0-DFD2-C5C7-FD2437514424}"/>
              </a:ext>
            </a:extLst>
          </p:cNvPr>
          <p:cNvSpPr>
            <a:spLocks noGrp="1"/>
          </p:cNvSpPr>
          <p:nvPr>
            <p:ph type="ftr" sz="quarter" idx="50"/>
          </p:nvPr>
        </p:nvSpPr>
        <p:spPr/>
        <p:txBody>
          <a:bodyPr/>
          <a:lstStyle/>
          <a:p>
            <a:r>
              <a:rPr lang="en-US" spc="40">
                <a:solidFill>
                  <a:schemeClr val="tx1"/>
                </a:solidFill>
                <a:latin typeface="Segoe UI Variable Display" pitchFamily="2" charset="0"/>
                <a:cs typeface="Segoe UI"/>
              </a:rPr>
              <a:t>aka.ms/CEstudio</a:t>
            </a:r>
          </a:p>
        </p:txBody>
      </p:sp>
      <p:sp>
        <p:nvSpPr>
          <p:cNvPr id="4" name="Footer 4">
            <a:extLst>
              <a:ext uri="{FF2B5EF4-FFF2-40B4-BE49-F238E27FC236}">
                <a16:creationId xmlns:a16="http://schemas.microsoft.com/office/drawing/2014/main" id="{41D9B27C-5C57-E36C-029A-CC4CFB0B1E89}"/>
              </a:ext>
            </a:extLst>
          </p:cNvPr>
          <p:cNvSpPr txBox="1"/>
          <p:nvPr userDrawn="1"/>
        </p:nvSpPr>
        <p:spPr>
          <a:xfrm>
            <a:off x="11743503" y="6461559"/>
            <a:ext cx="225286" cy="163635"/>
          </a:xfrm>
          <a:prstGeom prst="rect">
            <a:avLst/>
          </a:prstGeom>
          <a:noFill/>
        </p:spPr>
        <p:txBody>
          <a:bodyPr wrap="square" lIns="0" tIns="0" rIns="0" bIns="0" rtlCol="0" anchor="t">
            <a:spAutoFit/>
          </a:bodyPr>
          <a:lstStyle/>
          <a:p>
            <a:pPr lvl="0">
              <a:lnSpc>
                <a:spcPts val="1433"/>
              </a:lnSpc>
            </a:pPr>
            <a:fld id="{BC2B3253-ACA1-F441-AB1D-E52A9FE0FAB9}" type="slidenum">
              <a:rPr lang="en-US" sz="1000" b="0" i="0" spc="0" baseline="0" smtClean="0">
                <a:solidFill>
                  <a:srgbClr val="091E2C"/>
                </a:solidFill>
                <a:latin typeface="Segoe UI" panose="020B0502040204020203" pitchFamily="34" charset="0"/>
              </a:rPr>
              <a:t>‹#›</a:t>
            </a:fld>
            <a:endParaRPr lang="en-US" sz="1000" b="0" i="0" spc="0" baseline="0">
              <a:solidFill>
                <a:srgbClr val="091E2C"/>
              </a:solidFill>
              <a:latin typeface="Segoe UI" panose="020B0502040204020203" pitchFamily="34" charset="0"/>
            </a:endParaRPr>
          </a:p>
        </p:txBody>
      </p:sp>
    </p:spTree>
    <p:extLst>
      <p:ext uri="{BB962C8B-B14F-4D97-AF65-F5344CB8AC3E}">
        <p14:creationId xmlns:p14="http://schemas.microsoft.com/office/powerpoint/2010/main" val="161259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 Light Mode">
    <p:spTree>
      <p:nvGrpSpPr>
        <p:cNvPr id="1" name=""/>
        <p:cNvGrpSpPr/>
        <p:nvPr/>
      </p:nvGrpSpPr>
      <p:grpSpPr>
        <a:xfrm>
          <a:off x="0" y="0"/>
          <a:ext cx="0" cy="0"/>
          <a:chOff x="0" y="0"/>
          <a:chExt cx="0" cy="0"/>
        </a:xfrm>
      </p:grpSpPr>
      <p:sp>
        <p:nvSpPr>
          <p:cNvPr id="7" name="Vertical Text Placeholder 6">
            <a:extLst>
              <a:ext uri="{FF2B5EF4-FFF2-40B4-BE49-F238E27FC236}">
                <a16:creationId xmlns:a16="http://schemas.microsoft.com/office/drawing/2014/main" id="{CA332E7F-EB4D-62FA-A4B0-C2FBE428CE8D}"/>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63" name="Vertical Text Placeholder 6">
            <a:extLst>
              <a:ext uri="{FF2B5EF4-FFF2-40B4-BE49-F238E27FC236}">
                <a16:creationId xmlns:a16="http://schemas.microsoft.com/office/drawing/2014/main" id="{8B08A932-1166-99FB-06B1-CF63204929F0}"/>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8" name="Text Placeholder 7">
            <a:extLst>
              <a:ext uri="{FF2B5EF4-FFF2-40B4-BE49-F238E27FC236}">
                <a16:creationId xmlns:a16="http://schemas.microsoft.com/office/drawing/2014/main" id="{C2A7EBE7-F7AF-6B04-D59D-41786871EF0E}"/>
              </a:ext>
            </a:extLst>
          </p:cNvPr>
          <p:cNvSpPr>
            <a:spLocks noGrp="1"/>
          </p:cNvSpPr>
          <p:nvPr>
            <p:ph type="body" sz="quarter" idx="42" hasCustomPrompt="1"/>
          </p:nvPr>
        </p:nvSpPr>
        <p:spPr>
          <a:xfrm>
            <a:off x="990328" y="2286001"/>
            <a:ext cx="3663950" cy="1329595"/>
          </a:xfrm>
          <a:prstGeom prst="rect">
            <a:avLst/>
          </a:prstGeom>
        </p:spPr>
        <p:txBody>
          <a:bodyPr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9" name="Text Placeholder 7">
            <a:extLst>
              <a:ext uri="{FF2B5EF4-FFF2-40B4-BE49-F238E27FC236}">
                <a16:creationId xmlns:a16="http://schemas.microsoft.com/office/drawing/2014/main" id="{CBAA8619-D741-CEC2-0458-E3A0006ED8CD}"/>
              </a:ext>
            </a:extLst>
          </p:cNvPr>
          <p:cNvSpPr>
            <a:spLocks noGrp="1"/>
          </p:cNvSpPr>
          <p:nvPr>
            <p:ph type="body" sz="quarter" idx="43" hasCustomPrompt="1"/>
          </p:nvPr>
        </p:nvSpPr>
        <p:spPr>
          <a:xfrm>
            <a:off x="990328" y="1796880"/>
            <a:ext cx="3663950" cy="221599"/>
          </a:xfrm>
          <a:prstGeom prst="rect">
            <a:avLst/>
          </a:prstGeom>
        </p:spPr>
        <p:txBody>
          <a:bodyPr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12" name="Text Placeholder 7">
            <a:extLst>
              <a:ext uri="{FF2B5EF4-FFF2-40B4-BE49-F238E27FC236}">
                <a16:creationId xmlns:a16="http://schemas.microsoft.com/office/drawing/2014/main" id="{E3A6E1C2-CB36-3BA1-DAE9-4A845DCA50C3}"/>
              </a:ext>
            </a:extLst>
          </p:cNvPr>
          <p:cNvSpPr>
            <a:spLocks noGrp="1"/>
          </p:cNvSpPr>
          <p:nvPr>
            <p:ph type="body" sz="quarter" idx="44" hasCustomPrompt="1"/>
          </p:nvPr>
        </p:nvSpPr>
        <p:spPr>
          <a:xfrm>
            <a:off x="6113041" y="2286001"/>
            <a:ext cx="3663950" cy="1329595"/>
          </a:xfrm>
          <a:prstGeom prst="rect">
            <a:avLst/>
          </a:prstGeom>
        </p:spPr>
        <p:txBody>
          <a:bodyPr lIns="0" tIns="0" rIns="0" bIns="0">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13" name="Text Placeholder 7">
            <a:extLst>
              <a:ext uri="{FF2B5EF4-FFF2-40B4-BE49-F238E27FC236}">
                <a16:creationId xmlns:a16="http://schemas.microsoft.com/office/drawing/2014/main" id="{AD3211A5-14A6-1445-A2D2-D7CB2502EA89}"/>
              </a:ext>
            </a:extLst>
          </p:cNvPr>
          <p:cNvSpPr>
            <a:spLocks noGrp="1"/>
          </p:cNvSpPr>
          <p:nvPr>
            <p:ph type="body" sz="quarter" idx="45" hasCustomPrompt="1"/>
          </p:nvPr>
        </p:nvSpPr>
        <p:spPr>
          <a:xfrm>
            <a:off x="6113041" y="1796880"/>
            <a:ext cx="3663950" cy="221599"/>
          </a:xfrm>
          <a:prstGeom prst="rect">
            <a:avLst/>
          </a:prstGeom>
        </p:spPr>
        <p:txBody>
          <a:bodyPr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2 subtitle</a:t>
            </a:r>
          </a:p>
        </p:txBody>
      </p:sp>
      <p:sp>
        <p:nvSpPr>
          <p:cNvPr id="14" name="Title 13">
            <a:extLst>
              <a:ext uri="{FF2B5EF4-FFF2-40B4-BE49-F238E27FC236}">
                <a16:creationId xmlns:a16="http://schemas.microsoft.com/office/drawing/2014/main" id="{52DAA86B-2A59-437F-FDA9-B01F59D5D534}"/>
              </a:ext>
            </a:extLst>
          </p:cNvPr>
          <p:cNvSpPr>
            <a:spLocks noGrp="1"/>
          </p:cNvSpPr>
          <p:nvPr>
            <p:ph type="title" hasCustomPrompt="1"/>
          </p:nvPr>
        </p:nvSpPr>
        <p:spPr>
          <a:xfrm>
            <a:off x="990600" y="644282"/>
            <a:ext cx="10515600" cy="615553"/>
          </a:xfrm>
          <a:prstGeom prst="rect">
            <a:avLst/>
          </a:prstGeom>
        </p:spPr>
        <p:txBody>
          <a:bodyPr/>
          <a:lstStyle/>
          <a:p>
            <a:r>
              <a:rPr lang="en-US"/>
              <a:t>2 column slide</a:t>
            </a:r>
          </a:p>
        </p:txBody>
      </p:sp>
    </p:spTree>
    <p:extLst>
      <p:ext uri="{BB962C8B-B14F-4D97-AF65-F5344CB8AC3E}">
        <p14:creationId xmlns:p14="http://schemas.microsoft.com/office/powerpoint/2010/main" val="25674589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ight 4 Column Bullet">
    <p:spTree>
      <p:nvGrpSpPr>
        <p:cNvPr id="1" name=""/>
        <p:cNvGrpSpPr/>
        <p:nvPr/>
      </p:nvGrpSpPr>
      <p:grpSpPr>
        <a:xfrm>
          <a:off x="0" y="0"/>
          <a:ext cx="0" cy="0"/>
          <a:chOff x="0" y="0"/>
          <a:chExt cx="0" cy="0"/>
        </a:xfrm>
      </p:grpSpPr>
      <p:sp>
        <p:nvSpPr>
          <p:cNvPr id="19" name="Text Placeholder 7">
            <a:extLst>
              <a:ext uri="{FF2B5EF4-FFF2-40B4-BE49-F238E27FC236}">
                <a16:creationId xmlns:a16="http://schemas.microsoft.com/office/drawing/2014/main" id="{8DBEB57F-C895-C1AB-9485-366202E77075}"/>
              </a:ext>
            </a:extLst>
          </p:cNvPr>
          <p:cNvSpPr>
            <a:spLocks noGrp="1"/>
          </p:cNvSpPr>
          <p:nvPr>
            <p:ph type="body" sz="quarter" idx="43" hasCustomPrompt="1"/>
          </p:nvPr>
        </p:nvSpPr>
        <p:spPr>
          <a:xfrm>
            <a:off x="686268" y="1796880"/>
            <a:ext cx="1962583" cy="221599"/>
          </a:xfrm>
          <a:prstGeom prst="rect">
            <a:avLst/>
          </a:prstGeom>
        </p:spPr>
        <p:txBody>
          <a:bodyPr wrap="square" lIns="0" tIns="0" rIns="0" bIns="0" anchor="t">
            <a:spAutoFit/>
          </a:bodyPr>
          <a:lstStyle>
            <a:lvl1pPr>
              <a:defRPr sz="16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18" name="Text Placeholder 7">
            <a:extLst>
              <a:ext uri="{FF2B5EF4-FFF2-40B4-BE49-F238E27FC236}">
                <a16:creationId xmlns:a16="http://schemas.microsoft.com/office/drawing/2014/main" id="{9FD2FC55-1139-9524-D037-21D180B7C894}"/>
              </a:ext>
            </a:extLst>
          </p:cNvPr>
          <p:cNvSpPr>
            <a:spLocks noGrp="1"/>
          </p:cNvSpPr>
          <p:nvPr>
            <p:ph type="body" sz="quarter" idx="42" hasCustomPrompt="1"/>
          </p:nvPr>
        </p:nvSpPr>
        <p:spPr>
          <a:xfrm>
            <a:off x="686268" y="2369100"/>
            <a:ext cx="2433256" cy="2711512"/>
          </a:xfrm>
          <a:prstGeom prst="rect">
            <a:avLst/>
          </a:prstGeom>
        </p:spPr>
        <p:txBody>
          <a:bodyPr wrap="square" lIns="0" tIns="0" rIns="0" bIns="0" anchor="t">
            <a:spAutoFit/>
          </a:bodyPr>
          <a:lstStyle>
            <a:lvl1pPr marL="171450" indent="-1714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a:t>
            </a:r>
          </a:p>
          <a:p>
            <a:pPr lvl="0"/>
            <a:r>
              <a:rPr lang="en-US"/>
              <a:t>I believe talent is just a pursued interest. Anybody can do what I do. Just go back and put one little more happy tree in there. Everybody's different. </a:t>
            </a:r>
          </a:p>
          <a:p>
            <a:pPr lvl="0"/>
            <a:r>
              <a:rPr lang="en-US"/>
              <a:t>Trees are different. Let them all be individuals. We'll put some happy little leaves here and there. </a:t>
            </a:r>
          </a:p>
          <a:p>
            <a:pPr lvl="0"/>
            <a:r>
              <a:rPr lang="en-US"/>
              <a:t>These things happen automatically. All you have to do is just let them happen. </a:t>
            </a:r>
          </a:p>
        </p:txBody>
      </p:sp>
      <p:sp>
        <p:nvSpPr>
          <p:cNvPr id="30" name="Text Placeholder 7">
            <a:extLst>
              <a:ext uri="{FF2B5EF4-FFF2-40B4-BE49-F238E27FC236}">
                <a16:creationId xmlns:a16="http://schemas.microsoft.com/office/drawing/2014/main" id="{1A274127-4443-297E-9491-E9D7F516B11A}"/>
              </a:ext>
            </a:extLst>
          </p:cNvPr>
          <p:cNvSpPr>
            <a:spLocks noGrp="1"/>
          </p:cNvSpPr>
          <p:nvPr>
            <p:ph type="body" sz="quarter" idx="45" hasCustomPrompt="1"/>
          </p:nvPr>
        </p:nvSpPr>
        <p:spPr>
          <a:xfrm>
            <a:off x="3473929" y="1796880"/>
            <a:ext cx="1962583" cy="221599"/>
          </a:xfrm>
          <a:prstGeom prst="rect">
            <a:avLst/>
          </a:prstGeom>
        </p:spPr>
        <p:txBody>
          <a:bodyPr wrap="square" lIns="0" tIns="0" rIns="0" bIns="0" anchor="t">
            <a:spAutoFit/>
          </a:bodyPr>
          <a:lstStyle>
            <a:lvl1pPr>
              <a:defRPr sz="16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2 subtitle</a:t>
            </a:r>
          </a:p>
        </p:txBody>
      </p:sp>
      <p:sp>
        <p:nvSpPr>
          <p:cNvPr id="29" name="Text Placeholder 7">
            <a:extLst>
              <a:ext uri="{FF2B5EF4-FFF2-40B4-BE49-F238E27FC236}">
                <a16:creationId xmlns:a16="http://schemas.microsoft.com/office/drawing/2014/main" id="{955A5E29-BFFF-77E2-A58E-5B998B94E555}"/>
              </a:ext>
            </a:extLst>
          </p:cNvPr>
          <p:cNvSpPr>
            <a:spLocks noGrp="1"/>
          </p:cNvSpPr>
          <p:nvPr>
            <p:ph type="body" sz="quarter" idx="44" hasCustomPrompt="1"/>
          </p:nvPr>
        </p:nvSpPr>
        <p:spPr>
          <a:xfrm>
            <a:off x="3473930" y="2369099"/>
            <a:ext cx="2433256" cy="2711512"/>
          </a:xfrm>
          <a:prstGeom prst="rect">
            <a:avLst/>
          </a:prstGeom>
        </p:spPr>
        <p:txBody>
          <a:bodyPr wrap="square" lIns="0" tIns="0" rIns="0" bIns="0" anchor="t">
            <a:spAutoFit/>
          </a:bodyPr>
          <a:lstStyle>
            <a:lvl1pPr marL="171450" indent="-1714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a:t>
            </a:r>
          </a:p>
          <a:p>
            <a:pPr lvl="0"/>
            <a:r>
              <a:rPr lang="en-US"/>
              <a:t>I believe talent is just a pursued interest. Anybody can do what I do. Just go back and put one little more happy tree in there. Everybody's different. </a:t>
            </a:r>
          </a:p>
          <a:p>
            <a:pPr lvl="0"/>
            <a:r>
              <a:rPr lang="en-US"/>
              <a:t>Trees are different. Let them all be individuals. We'll put some happy little leaves here and there. </a:t>
            </a:r>
          </a:p>
          <a:p>
            <a:pPr lvl="0"/>
            <a:r>
              <a:rPr lang="en-US"/>
              <a:t>These things happen automatically. All you have to do is just let them happen. </a:t>
            </a:r>
          </a:p>
        </p:txBody>
      </p:sp>
      <p:sp>
        <p:nvSpPr>
          <p:cNvPr id="32" name="Text Placeholder 7">
            <a:extLst>
              <a:ext uri="{FF2B5EF4-FFF2-40B4-BE49-F238E27FC236}">
                <a16:creationId xmlns:a16="http://schemas.microsoft.com/office/drawing/2014/main" id="{AF27102C-CD75-F06D-F7D0-EF78515A4AAA}"/>
              </a:ext>
            </a:extLst>
          </p:cNvPr>
          <p:cNvSpPr>
            <a:spLocks noGrp="1"/>
          </p:cNvSpPr>
          <p:nvPr>
            <p:ph type="body" sz="quarter" idx="47" hasCustomPrompt="1"/>
          </p:nvPr>
        </p:nvSpPr>
        <p:spPr>
          <a:xfrm>
            <a:off x="6247678" y="1796880"/>
            <a:ext cx="1962583" cy="221599"/>
          </a:xfrm>
          <a:prstGeom prst="rect">
            <a:avLst/>
          </a:prstGeom>
        </p:spPr>
        <p:txBody>
          <a:bodyPr wrap="square" lIns="0" tIns="0" rIns="0" bIns="0" anchor="t">
            <a:spAutoFit/>
          </a:bodyPr>
          <a:lstStyle>
            <a:lvl1pPr>
              <a:defRPr sz="16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3 subtitle</a:t>
            </a:r>
          </a:p>
        </p:txBody>
      </p:sp>
      <p:sp>
        <p:nvSpPr>
          <p:cNvPr id="31" name="Text Placeholder 7">
            <a:extLst>
              <a:ext uri="{FF2B5EF4-FFF2-40B4-BE49-F238E27FC236}">
                <a16:creationId xmlns:a16="http://schemas.microsoft.com/office/drawing/2014/main" id="{BA39ABA8-908C-FC26-F3E4-FA6D27A54265}"/>
              </a:ext>
            </a:extLst>
          </p:cNvPr>
          <p:cNvSpPr>
            <a:spLocks noGrp="1"/>
          </p:cNvSpPr>
          <p:nvPr>
            <p:ph type="body" sz="quarter" idx="46" hasCustomPrompt="1"/>
          </p:nvPr>
        </p:nvSpPr>
        <p:spPr>
          <a:xfrm>
            <a:off x="6247679" y="2369100"/>
            <a:ext cx="2445153" cy="2711512"/>
          </a:xfrm>
          <a:prstGeom prst="rect">
            <a:avLst/>
          </a:prstGeom>
        </p:spPr>
        <p:txBody>
          <a:bodyPr wrap="square" lIns="0" tIns="0" rIns="0" bIns="0" anchor="t">
            <a:spAutoFit/>
          </a:bodyPr>
          <a:lstStyle>
            <a:lvl1pPr marL="171450" indent="-1714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a:t>
            </a:r>
          </a:p>
          <a:p>
            <a:pPr lvl="0"/>
            <a:r>
              <a:rPr lang="en-US"/>
              <a:t>I believe talent is just a pursued interest. Anybody can do what I do. Just go back and put one little more happy tree in there. Everybody's different. </a:t>
            </a:r>
          </a:p>
          <a:p>
            <a:pPr lvl="0"/>
            <a:r>
              <a:rPr lang="en-US"/>
              <a:t>Trees are different. Let them all be individuals. We'll put some happy little leaves here and there. </a:t>
            </a:r>
          </a:p>
          <a:p>
            <a:pPr lvl="0"/>
            <a:r>
              <a:rPr lang="en-US"/>
              <a:t>These things happen automatically. All you have to do is just let them happen. </a:t>
            </a:r>
          </a:p>
        </p:txBody>
      </p:sp>
      <p:sp>
        <p:nvSpPr>
          <p:cNvPr id="34" name="Text Placeholder 7">
            <a:extLst>
              <a:ext uri="{FF2B5EF4-FFF2-40B4-BE49-F238E27FC236}">
                <a16:creationId xmlns:a16="http://schemas.microsoft.com/office/drawing/2014/main" id="{F1356BE0-6FD0-D9D5-5895-650637F075CD}"/>
              </a:ext>
            </a:extLst>
          </p:cNvPr>
          <p:cNvSpPr>
            <a:spLocks noGrp="1"/>
          </p:cNvSpPr>
          <p:nvPr>
            <p:ph type="body" sz="quarter" idx="49" hasCustomPrompt="1"/>
          </p:nvPr>
        </p:nvSpPr>
        <p:spPr>
          <a:xfrm>
            <a:off x="9012972" y="1796880"/>
            <a:ext cx="1962583" cy="221599"/>
          </a:xfrm>
          <a:prstGeom prst="rect">
            <a:avLst/>
          </a:prstGeom>
        </p:spPr>
        <p:txBody>
          <a:bodyPr wrap="square" lIns="0" tIns="0" rIns="0" bIns="0" anchor="t">
            <a:spAutoFit/>
          </a:bodyPr>
          <a:lstStyle>
            <a:lvl1pPr>
              <a:defRPr sz="16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4 subtitle</a:t>
            </a:r>
          </a:p>
        </p:txBody>
      </p:sp>
      <p:sp>
        <p:nvSpPr>
          <p:cNvPr id="33" name="Text Placeholder 7">
            <a:extLst>
              <a:ext uri="{FF2B5EF4-FFF2-40B4-BE49-F238E27FC236}">
                <a16:creationId xmlns:a16="http://schemas.microsoft.com/office/drawing/2014/main" id="{655D086F-A35A-5C5B-11B2-7E75EFD6D307}"/>
              </a:ext>
            </a:extLst>
          </p:cNvPr>
          <p:cNvSpPr>
            <a:spLocks noGrp="1"/>
          </p:cNvSpPr>
          <p:nvPr>
            <p:ph type="body" sz="quarter" idx="48" hasCustomPrompt="1"/>
          </p:nvPr>
        </p:nvSpPr>
        <p:spPr>
          <a:xfrm>
            <a:off x="9012972" y="2369100"/>
            <a:ext cx="2445153" cy="2711512"/>
          </a:xfrm>
          <a:prstGeom prst="rect">
            <a:avLst/>
          </a:prstGeom>
        </p:spPr>
        <p:txBody>
          <a:bodyPr wrap="square" lIns="0" tIns="0" rIns="0" bIns="0" anchor="t">
            <a:spAutoFit/>
          </a:bodyPr>
          <a:lstStyle>
            <a:lvl1pPr marL="171450" indent="-1714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a:t>
            </a:r>
          </a:p>
          <a:p>
            <a:pPr lvl="0"/>
            <a:r>
              <a:rPr lang="en-US"/>
              <a:t>I believe talent is just a pursued interest. Anybody can do what I do. Just go back and put one little more happy tree in there. Everybody's different. </a:t>
            </a:r>
          </a:p>
          <a:p>
            <a:pPr lvl="0"/>
            <a:r>
              <a:rPr lang="en-US"/>
              <a:t>Trees are different. Let them all be individuals. We'll put some happy little leaves here and there. </a:t>
            </a:r>
          </a:p>
          <a:p>
            <a:pPr lvl="0"/>
            <a:r>
              <a:rPr lang="en-US"/>
              <a:t>These things happen automatically. All you have to do is just let them happen. </a:t>
            </a:r>
          </a:p>
        </p:txBody>
      </p:sp>
      <p:sp>
        <p:nvSpPr>
          <p:cNvPr id="2" name="Title 1">
            <a:extLst>
              <a:ext uri="{FF2B5EF4-FFF2-40B4-BE49-F238E27FC236}">
                <a16:creationId xmlns:a16="http://schemas.microsoft.com/office/drawing/2014/main" id="{E6B0DD20-C611-DD8D-1571-1CC0A91327B5}"/>
              </a:ext>
            </a:extLst>
          </p:cNvPr>
          <p:cNvSpPr>
            <a:spLocks noGrp="1"/>
          </p:cNvSpPr>
          <p:nvPr>
            <p:ph type="title" hasCustomPrompt="1"/>
          </p:nvPr>
        </p:nvSpPr>
        <p:spPr/>
        <p:txBody>
          <a:bodyPr/>
          <a:lstStyle/>
          <a:p>
            <a:r>
              <a:rPr lang="en-US"/>
              <a:t>CLICK TO EDIT SLIDE TITLE</a:t>
            </a:r>
          </a:p>
        </p:txBody>
      </p:sp>
      <p:sp>
        <p:nvSpPr>
          <p:cNvPr id="3" name="Footer Placeholder 2">
            <a:extLst>
              <a:ext uri="{FF2B5EF4-FFF2-40B4-BE49-F238E27FC236}">
                <a16:creationId xmlns:a16="http://schemas.microsoft.com/office/drawing/2014/main" id="{89B4C16E-2BC0-DFD2-C5C7-FD2437514424}"/>
              </a:ext>
            </a:extLst>
          </p:cNvPr>
          <p:cNvSpPr>
            <a:spLocks noGrp="1"/>
          </p:cNvSpPr>
          <p:nvPr>
            <p:ph type="ftr" sz="quarter" idx="50"/>
          </p:nvPr>
        </p:nvSpPr>
        <p:spPr/>
        <p:txBody>
          <a:bodyPr/>
          <a:lstStyle/>
          <a:p>
            <a:r>
              <a:rPr lang="en-US" spc="40">
                <a:solidFill>
                  <a:schemeClr val="tx1"/>
                </a:solidFill>
                <a:latin typeface="Segoe UI Variable Display" pitchFamily="2" charset="0"/>
                <a:cs typeface="Segoe UI"/>
              </a:rPr>
              <a:t>aka.ms/CEstudio</a:t>
            </a:r>
          </a:p>
        </p:txBody>
      </p:sp>
      <p:sp>
        <p:nvSpPr>
          <p:cNvPr id="4" name="Footer 4">
            <a:extLst>
              <a:ext uri="{FF2B5EF4-FFF2-40B4-BE49-F238E27FC236}">
                <a16:creationId xmlns:a16="http://schemas.microsoft.com/office/drawing/2014/main" id="{65EB05BD-72B7-35A0-4407-94B581033C8F}"/>
              </a:ext>
            </a:extLst>
          </p:cNvPr>
          <p:cNvSpPr txBox="1"/>
          <p:nvPr userDrawn="1"/>
        </p:nvSpPr>
        <p:spPr>
          <a:xfrm>
            <a:off x="11743503" y="6461559"/>
            <a:ext cx="225286" cy="163635"/>
          </a:xfrm>
          <a:prstGeom prst="rect">
            <a:avLst/>
          </a:prstGeom>
          <a:noFill/>
        </p:spPr>
        <p:txBody>
          <a:bodyPr wrap="square" lIns="0" tIns="0" rIns="0" bIns="0" rtlCol="0" anchor="t">
            <a:spAutoFit/>
          </a:bodyPr>
          <a:lstStyle/>
          <a:p>
            <a:pPr lvl="0">
              <a:lnSpc>
                <a:spcPts val="1433"/>
              </a:lnSpc>
            </a:pPr>
            <a:fld id="{BC2B3253-ACA1-F441-AB1D-E52A9FE0FAB9}" type="slidenum">
              <a:rPr lang="en-US" sz="1000" b="0" i="0" spc="0" baseline="0" smtClean="0">
                <a:solidFill>
                  <a:srgbClr val="091E2C"/>
                </a:solidFill>
                <a:latin typeface="Segoe UI" panose="020B0502040204020203" pitchFamily="34" charset="0"/>
              </a:rPr>
              <a:t>‹#›</a:t>
            </a:fld>
            <a:endParaRPr lang="en-US" sz="1000" b="0" i="0" spc="0" baseline="0">
              <a:solidFill>
                <a:srgbClr val="091E2C"/>
              </a:solidFill>
              <a:latin typeface="Segoe UI" panose="020B0502040204020203" pitchFamily="34" charset="0"/>
            </a:endParaRPr>
          </a:p>
        </p:txBody>
      </p:sp>
    </p:spTree>
    <p:extLst>
      <p:ext uri="{BB962C8B-B14F-4D97-AF65-F5344CB8AC3E}">
        <p14:creationId xmlns:p14="http://schemas.microsoft.com/office/powerpoint/2010/main" val="212463379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ight 1 text 1 Image">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04C38BC3-E5B9-D7B0-5DDF-CF65E8D471EF}"/>
              </a:ext>
            </a:extLst>
          </p:cNvPr>
          <p:cNvSpPr>
            <a:spLocks noGrp="1"/>
          </p:cNvSpPr>
          <p:nvPr>
            <p:ph type="body" sz="quarter" idx="43" hasCustomPrompt="1"/>
          </p:nvPr>
        </p:nvSpPr>
        <p:spPr>
          <a:xfrm>
            <a:off x="769396" y="2196548"/>
            <a:ext cx="4817618" cy="276999"/>
          </a:xfrm>
          <a:prstGeom prst="rect">
            <a:avLst/>
          </a:prstGeom>
        </p:spPr>
        <p:txBody>
          <a:bodyPr wrap="square" lIns="0" tIns="0" rIns="0" bIns="0" anchor="t">
            <a:spAutoFit/>
          </a:bodyPr>
          <a:lstStyle>
            <a:lvl1pPr>
              <a:defRPr sz="20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Point 1 subtitle</a:t>
            </a:r>
          </a:p>
        </p:txBody>
      </p:sp>
      <p:sp>
        <p:nvSpPr>
          <p:cNvPr id="4" name="Text Placeholder 7">
            <a:extLst>
              <a:ext uri="{FF2B5EF4-FFF2-40B4-BE49-F238E27FC236}">
                <a16:creationId xmlns:a16="http://schemas.microsoft.com/office/drawing/2014/main" id="{7085841A-47FB-7328-C088-E86027D83466}"/>
              </a:ext>
            </a:extLst>
          </p:cNvPr>
          <p:cNvSpPr>
            <a:spLocks noGrp="1"/>
          </p:cNvSpPr>
          <p:nvPr>
            <p:ph type="body" sz="quarter" idx="42" hasCustomPrompt="1"/>
          </p:nvPr>
        </p:nvSpPr>
        <p:spPr>
          <a:xfrm>
            <a:off x="769396" y="2598004"/>
            <a:ext cx="4817617" cy="498598"/>
          </a:xfrm>
          <a:prstGeom prst="rect">
            <a:avLst/>
          </a:prstGeom>
        </p:spPr>
        <p:txBody>
          <a:bodyPr wrap="square" lIns="0" tIns="0" rIns="0" bIns="0" anchor="t">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a:t>
            </a:r>
          </a:p>
        </p:txBody>
      </p:sp>
      <p:sp>
        <p:nvSpPr>
          <p:cNvPr id="2" name="TextBox 1">
            <a:extLst>
              <a:ext uri="{FF2B5EF4-FFF2-40B4-BE49-F238E27FC236}">
                <a16:creationId xmlns:a16="http://schemas.microsoft.com/office/drawing/2014/main" id="{28FF7BDB-FC70-4D3B-FF82-F26101C21C98}"/>
              </a:ext>
            </a:extLst>
          </p:cNvPr>
          <p:cNvSpPr txBox="1"/>
          <p:nvPr userDrawn="1"/>
        </p:nvSpPr>
        <p:spPr>
          <a:xfrm>
            <a:off x="7116417" y="2196548"/>
            <a:ext cx="184731" cy="369332"/>
          </a:xfrm>
          <a:prstGeom prst="rect">
            <a:avLst/>
          </a:prstGeom>
          <a:noFill/>
        </p:spPr>
        <p:txBody>
          <a:bodyPr wrap="none" rtlCol="0">
            <a:spAutoFit/>
          </a:bodyPr>
          <a:lstStyle/>
          <a:p>
            <a:endParaRPr lang="en-US"/>
          </a:p>
        </p:txBody>
      </p:sp>
      <p:sp>
        <p:nvSpPr>
          <p:cNvPr id="3" name="TextBox 2">
            <a:extLst>
              <a:ext uri="{FF2B5EF4-FFF2-40B4-BE49-F238E27FC236}">
                <a16:creationId xmlns:a16="http://schemas.microsoft.com/office/drawing/2014/main" id="{F4A028B6-AA05-6588-2457-CAB17762A845}"/>
              </a:ext>
            </a:extLst>
          </p:cNvPr>
          <p:cNvSpPr txBox="1"/>
          <p:nvPr userDrawn="1"/>
        </p:nvSpPr>
        <p:spPr>
          <a:xfrm>
            <a:off x="-198783" y="188843"/>
            <a:ext cx="184731" cy="369332"/>
          </a:xfrm>
          <a:prstGeom prst="rect">
            <a:avLst/>
          </a:prstGeom>
          <a:noFill/>
        </p:spPr>
        <p:txBody>
          <a:bodyPr wrap="none" rtlCol="0">
            <a:spAutoFit/>
          </a:bodyPr>
          <a:lstStyle/>
          <a:p>
            <a:endParaRPr lang="en-US"/>
          </a:p>
        </p:txBody>
      </p:sp>
      <p:sp>
        <p:nvSpPr>
          <p:cNvPr id="9" name="Content Placeholder 6">
            <a:extLst>
              <a:ext uri="{FF2B5EF4-FFF2-40B4-BE49-F238E27FC236}">
                <a16:creationId xmlns:a16="http://schemas.microsoft.com/office/drawing/2014/main" id="{602607C2-517F-9285-2038-E84CECD2B439}"/>
              </a:ext>
            </a:extLst>
          </p:cNvPr>
          <p:cNvSpPr>
            <a:spLocks noGrp="1"/>
          </p:cNvSpPr>
          <p:nvPr>
            <p:ph sz="quarter" idx="45"/>
          </p:nvPr>
        </p:nvSpPr>
        <p:spPr>
          <a:xfrm>
            <a:off x="5846620" y="631645"/>
            <a:ext cx="5916755" cy="5594710"/>
          </a:xfrm>
          <a:prstGeom prst="rect">
            <a:avLst/>
          </a:prstGeom>
        </p:spPr>
        <p:txBody>
          <a:bodyPr/>
          <a:lstStyle/>
          <a:p>
            <a:pPr lvl="0"/>
            <a:endParaRPr lang="en-US"/>
          </a:p>
        </p:txBody>
      </p:sp>
      <p:sp>
        <p:nvSpPr>
          <p:cNvPr id="11" name="Title Placeholder 8">
            <a:extLst>
              <a:ext uri="{FF2B5EF4-FFF2-40B4-BE49-F238E27FC236}">
                <a16:creationId xmlns:a16="http://schemas.microsoft.com/office/drawing/2014/main" id="{9D1DB0CD-A700-2DDF-5F9B-304852CBB88B}"/>
              </a:ext>
            </a:extLst>
          </p:cNvPr>
          <p:cNvSpPr>
            <a:spLocks noGrp="1"/>
          </p:cNvSpPr>
          <p:nvPr>
            <p:ph type="title" hasCustomPrompt="1"/>
          </p:nvPr>
        </p:nvSpPr>
        <p:spPr>
          <a:xfrm>
            <a:off x="686268" y="207997"/>
            <a:ext cx="9406317" cy="411710"/>
          </a:xfrm>
          <a:prstGeom prst="rect">
            <a:avLst/>
          </a:prstGeom>
        </p:spPr>
        <p:txBody>
          <a:bodyPr vert="horz" lIns="91440" tIns="45720" rIns="91440" bIns="45720" rtlCol="0" anchor="ctr">
            <a:normAutofit/>
          </a:bodyPr>
          <a:lstStyle/>
          <a:p>
            <a:r>
              <a:rPr lang="en-US"/>
              <a:t>CLICK TO EDIT SLIDE TITLE</a:t>
            </a:r>
          </a:p>
        </p:txBody>
      </p:sp>
      <p:sp>
        <p:nvSpPr>
          <p:cNvPr id="6" name="Footer Placeholder 5">
            <a:extLst>
              <a:ext uri="{FF2B5EF4-FFF2-40B4-BE49-F238E27FC236}">
                <a16:creationId xmlns:a16="http://schemas.microsoft.com/office/drawing/2014/main" id="{1FEDD420-D9ED-BF17-2F4C-5478446352D8}"/>
              </a:ext>
            </a:extLst>
          </p:cNvPr>
          <p:cNvSpPr>
            <a:spLocks noGrp="1"/>
          </p:cNvSpPr>
          <p:nvPr>
            <p:ph type="ftr" sz="quarter" idx="46"/>
          </p:nvPr>
        </p:nvSpPr>
        <p:spPr/>
        <p:txBody>
          <a:bodyPr/>
          <a:lstStyle/>
          <a:p>
            <a:r>
              <a:rPr lang="en-US" spc="40">
                <a:solidFill>
                  <a:schemeClr val="tx1"/>
                </a:solidFill>
                <a:latin typeface="Segoe UI Variable Display" pitchFamily="2" charset="0"/>
                <a:cs typeface="Segoe UI"/>
              </a:rPr>
              <a:t>aka.ms/CEstudio</a:t>
            </a:r>
          </a:p>
        </p:txBody>
      </p:sp>
      <p:sp>
        <p:nvSpPr>
          <p:cNvPr id="7" name="Footer 4">
            <a:extLst>
              <a:ext uri="{FF2B5EF4-FFF2-40B4-BE49-F238E27FC236}">
                <a16:creationId xmlns:a16="http://schemas.microsoft.com/office/drawing/2014/main" id="{94EAC856-C58E-2FFC-5DAA-A1F400750AA4}"/>
              </a:ext>
            </a:extLst>
          </p:cNvPr>
          <p:cNvSpPr txBox="1"/>
          <p:nvPr userDrawn="1"/>
        </p:nvSpPr>
        <p:spPr>
          <a:xfrm>
            <a:off x="11743503" y="6461559"/>
            <a:ext cx="225286" cy="163635"/>
          </a:xfrm>
          <a:prstGeom prst="rect">
            <a:avLst/>
          </a:prstGeom>
          <a:noFill/>
        </p:spPr>
        <p:txBody>
          <a:bodyPr wrap="square" lIns="0" tIns="0" rIns="0" bIns="0" rtlCol="0" anchor="t">
            <a:spAutoFit/>
          </a:bodyPr>
          <a:lstStyle/>
          <a:p>
            <a:pPr lvl="0">
              <a:lnSpc>
                <a:spcPts val="1433"/>
              </a:lnSpc>
            </a:pPr>
            <a:fld id="{BC2B3253-ACA1-F441-AB1D-E52A9FE0FAB9}" type="slidenum">
              <a:rPr lang="en-US" sz="1000" b="0" i="0" spc="0" baseline="0" smtClean="0">
                <a:solidFill>
                  <a:srgbClr val="091E2C"/>
                </a:solidFill>
                <a:latin typeface="Segoe UI" panose="020B0502040204020203" pitchFamily="34" charset="0"/>
              </a:rPr>
              <a:t>‹#›</a:t>
            </a:fld>
            <a:endParaRPr lang="en-US" sz="1000" b="0" i="0" spc="0" baseline="0">
              <a:solidFill>
                <a:srgbClr val="091E2C"/>
              </a:solidFill>
              <a:latin typeface="Segoe UI" panose="020B0502040204020203" pitchFamily="34" charset="0"/>
            </a:endParaRPr>
          </a:p>
        </p:txBody>
      </p:sp>
    </p:spTree>
    <p:extLst>
      <p:ext uri="{BB962C8B-B14F-4D97-AF65-F5344CB8AC3E}">
        <p14:creationId xmlns:p14="http://schemas.microsoft.com/office/powerpoint/2010/main" val="7904944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Light 2 text 1 Image">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04C38BC3-E5B9-D7B0-5DDF-CF65E8D471EF}"/>
              </a:ext>
            </a:extLst>
          </p:cNvPr>
          <p:cNvSpPr>
            <a:spLocks noGrp="1"/>
          </p:cNvSpPr>
          <p:nvPr>
            <p:ph type="body" sz="quarter" idx="43" hasCustomPrompt="1"/>
          </p:nvPr>
        </p:nvSpPr>
        <p:spPr>
          <a:xfrm>
            <a:off x="769396" y="1434222"/>
            <a:ext cx="4817618" cy="276999"/>
          </a:xfrm>
          <a:prstGeom prst="rect">
            <a:avLst/>
          </a:prstGeom>
        </p:spPr>
        <p:txBody>
          <a:bodyPr wrap="square" lIns="0" tIns="0" rIns="0" bIns="0" anchor="t">
            <a:spAutoFit/>
          </a:bodyPr>
          <a:lstStyle>
            <a:lvl1pPr>
              <a:defRPr sz="20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Point 1 subtitle</a:t>
            </a:r>
          </a:p>
        </p:txBody>
      </p:sp>
      <p:sp>
        <p:nvSpPr>
          <p:cNvPr id="4" name="Text Placeholder 7">
            <a:extLst>
              <a:ext uri="{FF2B5EF4-FFF2-40B4-BE49-F238E27FC236}">
                <a16:creationId xmlns:a16="http://schemas.microsoft.com/office/drawing/2014/main" id="{7085841A-47FB-7328-C088-E86027D83466}"/>
              </a:ext>
            </a:extLst>
          </p:cNvPr>
          <p:cNvSpPr>
            <a:spLocks noGrp="1"/>
          </p:cNvSpPr>
          <p:nvPr>
            <p:ph type="body" sz="quarter" idx="42" hasCustomPrompt="1"/>
          </p:nvPr>
        </p:nvSpPr>
        <p:spPr>
          <a:xfrm>
            <a:off x="769396" y="1941930"/>
            <a:ext cx="4817617" cy="498598"/>
          </a:xfrm>
          <a:prstGeom prst="rect">
            <a:avLst/>
          </a:prstGeom>
        </p:spPr>
        <p:txBody>
          <a:bodyPr wrap="square" lIns="0" tIns="0" rIns="0" bIns="0" anchor="t">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a:t>
            </a:r>
          </a:p>
        </p:txBody>
      </p:sp>
      <p:sp>
        <p:nvSpPr>
          <p:cNvPr id="2" name="TextBox 1">
            <a:extLst>
              <a:ext uri="{FF2B5EF4-FFF2-40B4-BE49-F238E27FC236}">
                <a16:creationId xmlns:a16="http://schemas.microsoft.com/office/drawing/2014/main" id="{28FF7BDB-FC70-4D3B-FF82-F26101C21C98}"/>
              </a:ext>
            </a:extLst>
          </p:cNvPr>
          <p:cNvSpPr txBox="1"/>
          <p:nvPr userDrawn="1"/>
        </p:nvSpPr>
        <p:spPr>
          <a:xfrm>
            <a:off x="7116417" y="2196548"/>
            <a:ext cx="184731" cy="369332"/>
          </a:xfrm>
          <a:prstGeom prst="rect">
            <a:avLst/>
          </a:prstGeom>
          <a:noFill/>
        </p:spPr>
        <p:txBody>
          <a:bodyPr wrap="none" rtlCol="0">
            <a:spAutoFit/>
          </a:bodyPr>
          <a:lstStyle/>
          <a:p>
            <a:endParaRPr lang="en-US"/>
          </a:p>
        </p:txBody>
      </p:sp>
      <p:sp>
        <p:nvSpPr>
          <p:cNvPr id="3" name="TextBox 2">
            <a:extLst>
              <a:ext uri="{FF2B5EF4-FFF2-40B4-BE49-F238E27FC236}">
                <a16:creationId xmlns:a16="http://schemas.microsoft.com/office/drawing/2014/main" id="{F4A028B6-AA05-6588-2457-CAB17762A845}"/>
              </a:ext>
            </a:extLst>
          </p:cNvPr>
          <p:cNvSpPr txBox="1"/>
          <p:nvPr userDrawn="1"/>
        </p:nvSpPr>
        <p:spPr>
          <a:xfrm>
            <a:off x="-198783" y="188843"/>
            <a:ext cx="184731" cy="369332"/>
          </a:xfrm>
          <a:prstGeom prst="rect">
            <a:avLst/>
          </a:prstGeom>
          <a:noFill/>
        </p:spPr>
        <p:txBody>
          <a:bodyPr wrap="none" rtlCol="0">
            <a:spAutoFit/>
          </a:bodyPr>
          <a:lstStyle/>
          <a:p>
            <a:endParaRPr lang="en-US"/>
          </a:p>
        </p:txBody>
      </p:sp>
      <p:sp>
        <p:nvSpPr>
          <p:cNvPr id="11" name="Title Placeholder 8">
            <a:extLst>
              <a:ext uri="{FF2B5EF4-FFF2-40B4-BE49-F238E27FC236}">
                <a16:creationId xmlns:a16="http://schemas.microsoft.com/office/drawing/2014/main" id="{9D1DB0CD-A700-2DDF-5F9B-304852CBB88B}"/>
              </a:ext>
            </a:extLst>
          </p:cNvPr>
          <p:cNvSpPr>
            <a:spLocks noGrp="1"/>
          </p:cNvSpPr>
          <p:nvPr>
            <p:ph type="title" hasCustomPrompt="1"/>
          </p:nvPr>
        </p:nvSpPr>
        <p:spPr>
          <a:xfrm>
            <a:off x="686268" y="207997"/>
            <a:ext cx="9406317" cy="411710"/>
          </a:xfrm>
          <a:prstGeom prst="rect">
            <a:avLst/>
          </a:prstGeom>
        </p:spPr>
        <p:txBody>
          <a:bodyPr vert="horz" lIns="91440" tIns="45720" rIns="91440" bIns="45720" rtlCol="0" anchor="ctr">
            <a:normAutofit/>
          </a:bodyPr>
          <a:lstStyle/>
          <a:p>
            <a:r>
              <a:rPr lang="en-US"/>
              <a:t>CLICK TO EDIT SLIDE TITLE</a:t>
            </a:r>
          </a:p>
        </p:txBody>
      </p:sp>
      <p:sp>
        <p:nvSpPr>
          <p:cNvPr id="6" name="Text Placeholder 7">
            <a:extLst>
              <a:ext uri="{FF2B5EF4-FFF2-40B4-BE49-F238E27FC236}">
                <a16:creationId xmlns:a16="http://schemas.microsoft.com/office/drawing/2014/main" id="{76ACB4D4-3029-2FC6-1091-1E015D6B3C15}"/>
              </a:ext>
            </a:extLst>
          </p:cNvPr>
          <p:cNvSpPr>
            <a:spLocks noGrp="1"/>
          </p:cNvSpPr>
          <p:nvPr>
            <p:ph type="body" sz="quarter" idx="46" hasCustomPrompt="1"/>
          </p:nvPr>
        </p:nvSpPr>
        <p:spPr>
          <a:xfrm>
            <a:off x="769396" y="4025126"/>
            <a:ext cx="4817618" cy="276999"/>
          </a:xfrm>
          <a:prstGeom prst="rect">
            <a:avLst/>
          </a:prstGeom>
        </p:spPr>
        <p:txBody>
          <a:bodyPr wrap="square" lIns="0" tIns="0" rIns="0" bIns="0" anchor="t">
            <a:spAutoFit/>
          </a:bodyPr>
          <a:lstStyle>
            <a:lvl1pPr>
              <a:defRPr sz="20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Point 1 subtitle</a:t>
            </a:r>
          </a:p>
        </p:txBody>
      </p:sp>
      <p:sp>
        <p:nvSpPr>
          <p:cNvPr id="7" name="Text Placeholder 7">
            <a:extLst>
              <a:ext uri="{FF2B5EF4-FFF2-40B4-BE49-F238E27FC236}">
                <a16:creationId xmlns:a16="http://schemas.microsoft.com/office/drawing/2014/main" id="{5737AE16-74C0-42E6-132F-208494A8493F}"/>
              </a:ext>
            </a:extLst>
          </p:cNvPr>
          <p:cNvSpPr>
            <a:spLocks noGrp="1"/>
          </p:cNvSpPr>
          <p:nvPr>
            <p:ph type="body" sz="quarter" idx="47" hasCustomPrompt="1"/>
          </p:nvPr>
        </p:nvSpPr>
        <p:spPr>
          <a:xfrm>
            <a:off x="769396" y="4537381"/>
            <a:ext cx="4817617" cy="498598"/>
          </a:xfrm>
          <a:prstGeom prst="rect">
            <a:avLst/>
          </a:prstGeom>
        </p:spPr>
        <p:txBody>
          <a:bodyPr wrap="square" lIns="0" tIns="0" rIns="0" bIns="0" anchor="t">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a:t>
            </a:r>
          </a:p>
        </p:txBody>
      </p:sp>
      <p:sp>
        <p:nvSpPr>
          <p:cNvPr id="12" name="Content Placeholder 6">
            <a:extLst>
              <a:ext uri="{FF2B5EF4-FFF2-40B4-BE49-F238E27FC236}">
                <a16:creationId xmlns:a16="http://schemas.microsoft.com/office/drawing/2014/main" id="{84AC9FA6-BC80-CAC7-E876-5E241025F820}"/>
              </a:ext>
            </a:extLst>
          </p:cNvPr>
          <p:cNvSpPr>
            <a:spLocks noGrp="1"/>
          </p:cNvSpPr>
          <p:nvPr>
            <p:ph sz="quarter" idx="45"/>
          </p:nvPr>
        </p:nvSpPr>
        <p:spPr>
          <a:xfrm>
            <a:off x="5846620" y="631645"/>
            <a:ext cx="5916755" cy="5594710"/>
          </a:xfrm>
          <a:prstGeom prst="rect">
            <a:avLst/>
          </a:prstGeom>
        </p:spPr>
        <p:txBody>
          <a:bodyPr/>
          <a:lstStyle/>
          <a:p>
            <a:pPr lvl="0"/>
            <a:endParaRPr lang="en-US"/>
          </a:p>
        </p:txBody>
      </p:sp>
      <p:sp>
        <p:nvSpPr>
          <p:cNvPr id="8" name="Footer Placeholder 7">
            <a:extLst>
              <a:ext uri="{FF2B5EF4-FFF2-40B4-BE49-F238E27FC236}">
                <a16:creationId xmlns:a16="http://schemas.microsoft.com/office/drawing/2014/main" id="{4FB0EDDE-1D05-E63A-B9AB-C082204C0E87}"/>
              </a:ext>
            </a:extLst>
          </p:cNvPr>
          <p:cNvSpPr>
            <a:spLocks noGrp="1"/>
          </p:cNvSpPr>
          <p:nvPr>
            <p:ph type="ftr" sz="quarter" idx="48"/>
          </p:nvPr>
        </p:nvSpPr>
        <p:spPr/>
        <p:txBody>
          <a:bodyPr/>
          <a:lstStyle/>
          <a:p>
            <a:r>
              <a:rPr lang="en-US" spc="40">
                <a:solidFill>
                  <a:schemeClr val="tx1"/>
                </a:solidFill>
                <a:latin typeface="Segoe UI Variable Display" pitchFamily="2" charset="0"/>
                <a:cs typeface="Segoe UI"/>
              </a:rPr>
              <a:t>aka.ms/CEstudio</a:t>
            </a:r>
          </a:p>
        </p:txBody>
      </p:sp>
      <p:sp>
        <p:nvSpPr>
          <p:cNvPr id="9" name="Footer 4">
            <a:extLst>
              <a:ext uri="{FF2B5EF4-FFF2-40B4-BE49-F238E27FC236}">
                <a16:creationId xmlns:a16="http://schemas.microsoft.com/office/drawing/2014/main" id="{94E0EC25-89F1-5D5E-BB85-A24BEC614F3D}"/>
              </a:ext>
            </a:extLst>
          </p:cNvPr>
          <p:cNvSpPr txBox="1"/>
          <p:nvPr userDrawn="1"/>
        </p:nvSpPr>
        <p:spPr>
          <a:xfrm>
            <a:off x="11743503" y="6461559"/>
            <a:ext cx="225286" cy="163635"/>
          </a:xfrm>
          <a:prstGeom prst="rect">
            <a:avLst/>
          </a:prstGeom>
          <a:noFill/>
        </p:spPr>
        <p:txBody>
          <a:bodyPr wrap="square" lIns="0" tIns="0" rIns="0" bIns="0" rtlCol="0" anchor="t">
            <a:spAutoFit/>
          </a:bodyPr>
          <a:lstStyle/>
          <a:p>
            <a:pPr lvl="0">
              <a:lnSpc>
                <a:spcPts val="1433"/>
              </a:lnSpc>
            </a:pPr>
            <a:fld id="{BC2B3253-ACA1-F441-AB1D-E52A9FE0FAB9}" type="slidenum">
              <a:rPr lang="en-US" sz="1000" b="0" i="0" spc="0" baseline="0" smtClean="0">
                <a:solidFill>
                  <a:srgbClr val="091E2C"/>
                </a:solidFill>
                <a:latin typeface="Segoe UI" panose="020B0502040204020203" pitchFamily="34" charset="0"/>
              </a:rPr>
              <a:t>‹#›</a:t>
            </a:fld>
            <a:endParaRPr lang="en-US" sz="1000" b="0" i="0" spc="0" baseline="0">
              <a:solidFill>
                <a:srgbClr val="091E2C"/>
              </a:solidFill>
              <a:latin typeface="Segoe UI" panose="020B0502040204020203" pitchFamily="34" charset="0"/>
            </a:endParaRPr>
          </a:p>
        </p:txBody>
      </p:sp>
    </p:spTree>
    <p:extLst>
      <p:ext uri="{BB962C8B-B14F-4D97-AF65-F5344CB8AC3E}">
        <p14:creationId xmlns:p14="http://schemas.microsoft.com/office/powerpoint/2010/main" val="294054788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ght 1 text 1 Full Imag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FF7BDB-FC70-4D3B-FF82-F26101C21C98}"/>
              </a:ext>
            </a:extLst>
          </p:cNvPr>
          <p:cNvSpPr txBox="1"/>
          <p:nvPr userDrawn="1"/>
        </p:nvSpPr>
        <p:spPr>
          <a:xfrm>
            <a:off x="7116417" y="2196548"/>
            <a:ext cx="184731" cy="369332"/>
          </a:xfrm>
          <a:prstGeom prst="rect">
            <a:avLst/>
          </a:prstGeom>
          <a:noFill/>
        </p:spPr>
        <p:txBody>
          <a:bodyPr wrap="none" rtlCol="0">
            <a:spAutoFit/>
          </a:bodyPr>
          <a:lstStyle/>
          <a:p>
            <a:endParaRPr lang="en-US"/>
          </a:p>
        </p:txBody>
      </p:sp>
      <p:sp>
        <p:nvSpPr>
          <p:cNvPr id="3" name="TextBox 2">
            <a:extLst>
              <a:ext uri="{FF2B5EF4-FFF2-40B4-BE49-F238E27FC236}">
                <a16:creationId xmlns:a16="http://schemas.microsoft.com/office/drawing/2014/main" id="{F4A028B6-AA05-6588-2457-CAB17762A845}"/>
              </a:ext>
            </a:extLst>
          </p:cNvPr>
          <p:cNvSpPr txBox="1"/>
          <p:nvPr userDrawn="1"/>
        </p:nvSpPr>
        <p:spPr>
          <a:xfrm>
            <a:off x="-198783" y="188843"/>
            <a:ext cx="184731" cy="369332"/>
          </a:xfrm>
          <a:prstGeom prst="rect">
            <a:avLst/>
          </a:prstGeom>
          <a:noFill/>
        </p:spPr>
        <p:txBody>
          <a:bodyPr wrap="none" rtlCol="0">
            <a:spAutoFit/>
          </a:bodyPr>
          <a:lstStyle/>
          <a:p>
            <a:endParaRPr lang="en-US"/>
          </a:p>
        </p:txBody>
      </p:sp>
      <p:sp>
        <p:nvSpPr>
          <p:cNvPr id="9" name="Content Placeholder 6">
            <a:extLst>
              <a:ext uri="{FF2B5EF4-FFF2-40B4-BE49-F238E27FC236}">
                <a16:creationId xmlns:a16="http://schemas.microsoft.com/office/drawing/2014/main" id="{602607C2-517F-9285-2038-E84CECD2B439}"/>
              </a:ext>
            </a:extLst>
          </p:cNvPr>
          <p:cNvSpPr>
            <a:spLocks noGrp="1"/>
          </p:cNvSpPr>
          <p:nvPr>
            <p:ph sz="quarter" idx="45"/>
          </p:nvPr>
        </p:nvSpPr>
        <p:spPr>
          <a:xfrm>
            <a:off x="769396" y="679731"/>
            <a:ext cx="10736336" cy="4467048"/>
          </a:xfrm>
          <a:prstGeom prst="rect">
            <a:avLst/>
          </a:prstGeom>
        </p:spPr>
        <p:txBody>
          <a:bodyPr/>
          <a:lstStyle/>
          <a:p>
            <a:pPr lvl="0"/>
            <a:endParaRPr lang="en-US"/>
          </a:p>
        </p:txBody>
      </p:sp>
      <p:sp>
        <p:nvSpPr>
          <p:cNvPr id="11" name="Title Placeholder 8">
            <a:extLst>
              <a:ext uri="{FF2B5EF4-FFF2-40B4-BE49-F238E27FC236}">
                <a16:creationId xmlns:a16="http://schemas.microsoft.com/office/drawing/2014/main" id="{9D1DB0CD-A700-2DDF-5F9B-304852CBB88B}"/>
              </a:ext>
            </a:extLst>
          </p:cNvPr>
          <p:cNvSpPr>
            <a:spLocks noGrp="1"/>
          </p:cNvSpPr>
          <p:nvPr>
            <p:ph type="title" hasCustomPrompt="1"/>
          </p:nvPr>
        </p:nvSpPr>
        <p:spPr>
          <a:xfrm>
            <a:off x="686268" y="207997"/>
            <a:ext cx="9406317" cy="411710"/>
          </a:xfrm>
          <a:prstGeom prst="rect">
            <a:avLst/>
          </a:prstGeom>
        </p:spPr>
        <p:txBody>
          <a:bodyPr vert="horz" lIns="91440" tIns="45720" rIns="91440" bIns="45720" rtlCol="0" anchor="ctr">
            <a:normAutofit/>
          </a:bodyPr>
          <a:lstStyle/>
          <a:p>
            <a:r>
              <a:rPr lang="en-US"/>
              <a:t>CLICK TO EDIT SLIDE TITLE</a:t>
            </a:r>
          </a:p>
        </p:txBody>
      </p:sp>
      <p:sp>
        <p:nvSpPr>
          <p:cNvPr id="10" name="Text Placeholder 7">
            <a:extLst>
              <a:ext uri="{FF2B5EF4-FFF2-40B4-BE49-F238E27FC236}">
                <a16:creationId xmlns:a16="http://schemas.microsoft.com/office/drawing/2014/main" id="{7806B081-3A13-BD69-0AE0-007F0F313537}"/>
              </a:ext>
            </a:extLst>
          </p:cNvPr>
          <p:cNvSpPr>
            <a:spLocks noGrp="1"/>
          </p:cNvSpPr>
          <p:nvPr>
            <p:ph type="body" sz="quarter" idx="48" hasCustomPrompt="1"/>
          </p:nvPr>
        </p:nvSpPr>
        <p:spPr>
          <a:xfrm>
            <a:off x="769396" y="5274264"/>
            <a:ext cx="5271187" cy="276999"/>
          </a:xfrm>
          <a:prstGeom prst="rect">
            <a:avLst/>
          </a:prstGeom>
        </p:spPr>
        <p:txBody>
          <a:bodyPr wrap="square" lIns="0" tIns="0" rIns="0" bIns="0" anchor="t">
            <a:spAutoFit/>
          </a:bodyPr>
          <a:lstStyle>
            <a:lvl1pPr>
              <a:defRPr lang="en-US" sz="2000" b="1" kern="1200" dirty="0">
                <a:solidFill>
                  <a:schemeClr val="tx2"/>
                </a:solidFill>
                <a:effectLst/>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Point 1 subtitle</a:t>
            </a:r>
          </a:p>
        </p:txBody>
      </p:sp>
      <p:sp>
        <p:nvSpPr>
          <p:cNvPr id="12" name="Text Placeholder 7">
            <a:extLst>
              <a:ext uri="{FF2B5EF4-FFF2-40B4-BE49-F238E27FC236}">
                <a16:creationId xmlns:a16="http://schemas.microsoft.com/office/drawing/2014/main" id="{5E0DC704-634F-6345-18CB-6D05FB12CB0F}"/>
              </a:ext>
            </a:extLst>
          </p:cNvPr>
          <p:cNvSpPr>
            <a:spLocks noGrp="1"/>
          </p:cNvSpPr>
          <p:nvPr>
            <p:ph type="body" sz="quarter" idx="49" hasCustomPrompt="1"/>
          </p:nvPr>
        </p:nvSpPr>
        <p:spPr>
          <a:xfrm>
            <a:off x="769396" y="5624885"/>
            <a:ext cx="5271188" cy="664797"/>
          </a:xfrm>
          <a:prstGeom prst="rect">
            <a:avLst/>
          </a:prstGeom>
        </p:spPr>
        <p:txBody>
          <a:bodyPr wrap="square" lIns="0" tIns="0" rIns="0" bIns="0" anchor="t">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a:t>
            </a:r>
          </a:p>
        </p:txBody>
      </p:sp>
      <p:sp>
        <p:nvSpPr>
          <p:cNvPr id="13" name="Text Placeholder 7">
            <a:extLst>
              <a:ext uri="{FF2B5EF4-FFF2-40B4-BE49-F238E27FC236}">
                <a16:creationId xmlns:a16="http://schemas.microsoft.com/office/drawing/2014/main" id="{21F38CBC-C213-6EE9-2CCA-00EC969703A2}"/>
              </a:ext>
            </a:extLst>
          </p:cNvPr>
          <p:cNvSpPr>
            <a:spLocks noGrp="1"/>
          </p:cNvSpPr>
          <p:nvPr>
            <p:ph type="body" sz="quarter" idx="44" hasCustomPrompt="1"/>
          </p:nvPr>
        </p:nvSpPr>
        <p:spPr>
          <a:xfrm>
            <a:off x="5644521" y="3183891"/>
            <a:ext cx="910391" cy="249299"/>
          </a:xfrm>
          <a:prstGeom prst="rect">
            <a:avLst/>
          </a:prstGeom>
        </p:spPr>
        <p:txBody>
          <a:bodyPr wrap="square" lIns="0" tIns="0" rIns="0" bIns="0">
            <a:spAutoFit/>
          </a:bodyPr>
          <a:lstStyle>
            <a:lvl1pPr>
              <a:defRPr sz="18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Image(s)</a:t>
            </a:r>
          </a:p>
        </p:txBody>
      </p:sp>
      <p:sp>
        <p:nvSpPr>
          <p:cNvPr id="4" name="Footer Placeholder 3">
            <a:extLst>
              <a:ext uri="{FF2B5EF4-FFF2-40B4-BE49-F238E27FC236}">
                <a16:creationId xmlns:a16="http://schemas.microsoft.com/office/drawing/2014/main" id="{F0A240EA-82B6-F41B-019C-D4A1A177237C}"/>
              </a:ext>
            </a:extLst>
          </p:cNvPr>
          <p:cNvSpPr>
            <a:spLocks noGrp="1"/>
          </p:cNvSpPr>
          <p:nvPr>
            <p:ph type="ftr" sz="quarter" idx="50"/>
          </p:nvPr>
        </p:nvSpPr>
        <p:spPr/>
        <p:txBody>
          <a:bodyPr/>
          <a:lstStyle/>
          <a:p>
            <a:r>
              <a:rPr lang="en-US" spc="40">
                <a:solidFill>
                  <a:schemeClr val="tx1"/>
                </a:solidFill>
                <a:latin typeface="Segoe UI Variable Display" pitchFamily="2" charset="0"/>
                <a:cs typeface="Segoe UI"/>
              </a:rPr>
              <a:t>aka.ms/CEstudio</a:t>
            </a:r>
          </a:p>
        </p:txBody>
      </p:sp>
      <p:sp>
        <p:nvSpPr>
          <p:cNvPr id="5" name="Footer 4">
            <a:extLst>
              <a:ext uri="{FF2B5EF4-FFF2-40B4-BE49-F238E27FC236}">
                <a16:creationId xmlns:a16="http://schemas.microsoft.com/office/drawing/2014/main" id="{E899F583-E4EE-3F87-132E-C1067339AC03}"/>
              </a:ext>
            </a:extLst>
          </p:cNvPr>
          <p:cNvSpPr txBox="1"/>
          <p:nvPr userDrawn="1"/>
        </p:nvSpPr>
        <p:spPr>
          <a:xfrm>
            <a:off x="11743503" y="6461559"/>
            <a:ext cx="225286" cy="163635"/>
          </a:xfrm>
          <a:prstGeom prst="rect">
            <a:avLst/>
          </a:prstGeom>
          <a:noFill/>
        </p:spPr>
        <p:txBody>
          <a:bodyPr wrap="square" lIns="0" tIns="0" rIns="0" bIns="0" rtlCol="0" anchor="t">
            <a:spAutoFit/>
          </a:bodyPr>
          <a:lstStyle/>
          <a:p>
            <a:pPr lvl="0">
              <a:lnSpc>
                <a:spcPts val="1433"/>
              </a:lnSpc>
            </a:pPr>
            <a:fld id="{BC2B3253-ACA1-F441-AB1D-E52A9FE0FAB9}" type="slidenum">
              <a:rPr lang="en-US" sz="1000" b="0" i="0" spc="0" baseline="0" smtClean="0">
                <a:solidFill>
                  <a:srgbClr val="091E2C"/>
                </a:solidFill>
                <a:latin typeface="Segoe UI" panose="020B0502040204020203" pitchFamily="34" charset="0"/>
              </a:rPr>
              <a:t>‹#›</a:t>
            </a:fld>
            <a:endParaRPr lang="en-US" sz="1000" b="0" i="0" spc="0" baseline="0">
              <a:solidFill>
                <a:srgbClr val="091E2C"/>
              </a:solidFill>
              <a:latin typeface="Segoe UI" panose="020B0502040204020203" pitchFamily="34" charset="0"/>
            </a:endParaRPr>
          </a:p>
        </p:txBody>
      </p:sp>
    </p:spTree>
    <p:extLst>
      <p:ext uri="{BB962C8B-B14F-4D97-AF65-F5344CB8AC3E}">
        <p14:creationId xmlns:p14="http://schemas.microsoft.com/office/powerpoint/2010/main" val="15359333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Light People 2">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5E70397E-591B-0B4F-4BF6-3DEAB716C642}"/>
              </a:ext>
            </a:extLst>
          </p:cNvPr>
          <p:cNvSpPr>
            <a:spLocks noGrp="1"/>
          </p:cNvSpPr>
          <p:nvPr>
            <p:ph type="title" hasCustomPrompt="1"/>
          </p:nvPr>
        </p:nvSpPr>
        <p:spPr>
          <a:xfrm>
            <a:off x="686268" y="207997"/>
            <a:ext cx="9406317" cy="411710"/>
          </a:xfrm>
          <a:prstGeom prst="rect">
            <a:avLst/>
          </a:prstGeom>
        </p:spPr>
        <p:txBody>
          <a:bodyPr vert="horz" lIns="91440" tIns="45720" rIns="91440" bIns="45720" rtlCol="0" anchor="ctr">
            <a:normAutofit/>
          </a:bodyPr>
          <a:lstStyle/>
          <a:p>
            <a:r>
              <a:rPr lang="en-US"/>
              <a:t>CLICK TO EDIT SLIDE TITLE</a:t>
            </a:r>
          </a:p>
        </p:txBody>
      </p:sp>
      <p:sp>
        <p:nvSpPr>
          <p:cNvPr id="8" name="Content Placeholder 5">
            <a:extLst>
              <a:ext uri="{FF2B5EF4-FFF2-40B4-BE49-F238E27FC236}">
                <a16:creationId xmlns:a16="http://schemas.microsoft.com/office/drawing/2014/main" id="{0C4D3033-72DF-623F-430F-A93840107FFC}"/>
              </a:ext>
            </a:extLst>
          </p:cNvPr>
          <p:cNvSpPr>
            <a:spLocks noGrp="1"/>
          </p:cNvSpPr>
          <p:nvPr>
            <p:ph sz="quarter" idx="52" hasCustomPrompt="1"/>
          </p:nvPr>
        </p:nvSpPr>
        <p:spPr>
          <a:xfrm>
            <a:off x="3198636" y="1607787"/>
            <a:ext cx="2155351" cy="2155351"/>
          </a:xfrm>
          <a:prstGeom prst="ellipse">
            <a:avLst/>
          </a:prstGeom>
          <a:solidFill>
            <a:schemeClr val="bg1"/>
          </a:solidFill>
          <a:ln w="12700">
            <a:solidFill>
              <a:schemeClr val="bg1">
                <a:lumMod val="85000"/>
              </a:schemeClr>
            </a:solidFill>
          </a:ln>
          <a:effectLst>
            <a:outerShdw blurRad="114300" dist="25400" dir="5400000" algn="t" rotWithShape="0">
              <a:schemeClr val="accent2">
                <a:alpha val="40000"/>
              </a:schemeClr>
            </a:outerShdw>
          </a:effectLst>
        </p:spPr>
        <p:txBody>
          <a:bodyPr vert="horz" wrap="none" lIns="91440" tIns="45720" rIns="91440" bIns="45720" rtlCol="0" anchor="ctr">
            <a:normAutofit/>
          </a:bodyPr>
          <a:lstStyle>
            <a:lvl1pPr>
              <a:defRPr lang="en-US"/>
            </a:lvl1pPr>
          </a:lstStyle>
          <a:p>
            <a:pPr lvl="0"/>
            <a:r>
              <a:rPr lang="en-US"/>
              <a:t>Image</a:t>
            </a:r>
          </a:p>
        </p:txBody>
      </p:sp>
      <p:sp>
        <p:nvSpPr>
          <p:cNvPr id="9" name="Text Placeholder 39">
            <a:extLst>
              <a:ext uri="{FF2B5EF4-FFF2-40B4-BE49-F238E27FC236}">
                <a16:creationId xmlns:a16="http://schemas.microsoft.com/office/drawing/2014/main" id="{11DBD972-BC70-0813-AA23-D507B0939EB6}"/>
              </a:ext>
            </a:extLst>
          </p:cNvPr>
          <p:cNvSpPr>
            <a:spLocks noGrp="1"/>
          </p:cNvSpPr>
          <p:nvPr>
            <p:ph type="body" sz="quarter" idx="21" hasCustomPrompt="1"/>
          </p:nvPr>
        </p:nvSpPr>
        <p:spPr>
          <a:xfrm>
            <a:off x="3091244" y="4318603"/>
            <a:ext cx="2370137" cy="221599"/>
          </a:xfrm>
          <a:prstGeom prst="rect">
            <a:avLst/>
          </a:prstGeom>
          <a:noFill/>
        </p:spPr>
        <p:txBody>
          <a:bodyPr wrap="square" lIns="0" tIns="0" rIns="0" bIns="0" rtlCol="0" anchor="t" anchorCtr="0">
            <a:spAutoFit/>
          </a:bodyPr>
          <a:lstStyle>
            <a:lvl1pPr marL="0" indent="0" algn="ctr">
              <a:buNone/>
              <a:defRPr lang="en-US" sz="1600" b="1"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Name</a:t>
            </a:r>
          </a:p>
        </p:txBody>
      </p:sp>
      <p:sp>
        <p:nvSpPr>
          <p:cNvPr id="10" name="Text Placeholder 39">
            <a:extLst>
              <a:ext uri="{FF2B5EF4-FFF2-40B4-BE49-F238E27FC236}">
                <a16:creationId xmlns:a16="http://schemas.microsoft.com/office/drawing/2014/main" id="{0634938C-561A-4CF0-B50E-351D3DB24434}"/>
              </a:ext>
            </a:extLst>
          </p:cNvPr>
          <p:cNvSpPr>
            <a:spLocks noGrp="1"/>
          </p:cNvSpPr>
          <p:nvPr>
            <p:ph type="body" sz="quarter" idx="47" hasCustomPrompt="1"/>
          </p:nvPr>
        </p:nvSpPr>
        <p:spPr>
          <a:xfrm>
            <a:off x="3091244" y="4782438"/>
            <a:ext cx="2370137" cy="166199"/>
          </a:xfrm>
          <a:prstGeom prst="rect">
            <a:avLst/>
          </a:prstGeom>
          <a:noFill/>
        </p:spPr>
        <p:txBody>
          <a:bodyPr wrap="square" lIns="0" tIns="0" rIns="0" bIns="0" rtlCol="0" anchor="t" anchorCtr="0">
            <a:spAutoFit/>
          </a:bodyPr>
          <a:lstStyle>
            <a:lvl1pPr marL="0" indent="0" algn="ctr">
              <a:buNone/>
              <a:defRPr lang="en-US" sz="1200" b="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Position</a:t>
            </a:r>
          </a:p>
        </p:txBody>
      </p:sp>
      <p:sp>
        <p:nvSpPr>
          <p:cNvPr id="11" name="Text Placeholder 39">
            <a:extLst>
              <a:ext uri="{FF2B5EF4-FFF2-40B4-BE49-F238E27FC236}">
                <a16:creationId xmlns:a16="http://schemas.microsoft.com/office/drawing/2014/main" id="{E06DD17F-0339-C552-1DB2-ABF340F35EE9}"/>
              </a:ext>
            </a:extLst>
          </p:cNvPr>
          <p:cNvSpPr>
            <a:spLocks noGrp="1"/>
          </p:cNvSpPr>
          <p:nvPr>
            <p:ph type="body" sz="quarter" idx="48" hasCustomPrompt="1"/>
          </p:nvPr>
        </p:nvSpPr>
        <p:spPr>
          <a:xfrm>
            <a:off x="3091244" y="4972514"/>
            <a:ext cx="2370137" cy="166199"/>
          </a:xfrm>
          <a:prstGeom prst="rect">
            <a:avLst/>
          </a:prstGeom>
          <a:noFill/>
        </p:spPr>
        <p:txBody>
          <a:bodyPr wrap="square" lIns="0" tIns="0" rIns="0" bIns="0" rtlCol="0" anchor="t" anchorCtr="0">
            <a:spAutoFit/>
          </a:bodyPr>
          <a:lstStyle>
            <a:lvl1pPr marL="0" indent="0" algn="ctr">
              <a:buNone/>
              <a:defRPr lang="en-US" sz="1200" b="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Location</a:t>
            </a:r>
          </a:p>
        </p:txBody>
      </p:sp>
      <p:sp>
        <p:nvSpPr>
          <p:cNvPr id="12" name="Content Placeholder 5">
            <a:extLst>
              <a:ext uri="{FF2B5EF4-FFF2-40B4-BE49-F238E27FC236}">
                <a16:creationId xmlns:a16="http://schemas.microsoft.com/office/drawing/2014/main" id="{483CA56B-51A4-7CBA-AC73-55CFFAF24F36}"/>
              </a:ext>
            </a:extLst>
          </p:cNvPr>
          <p:cNvSpPr>
            <a:spLocks noGrp="1"/>
          </p:cNvSpPr>
          <p:nvPr>
            <p:ph sz="quarter" idx="57" hasCustomPrompt="1"/>
          </p:nvPr>
        </p:nvSpPr>
        <p:spPr>
          <a:xfrm>
            <a:off x="6838013" y="1607787"/>
            <a:ext cx="2155351" cy="2155351"/>
          </a:xfrm>
          <a:prstGeom prst="ellipse">
            <a:avLst/>
          </a:prstGeom>
          <a:solidFill>
            <a:schemeClr val="bg1"/>
          </a:solidFill>
          <a:ln w="12700">
            <a:solidFill>
              <a:schemeClr val="bg1">
                <a:lumMod val="85000"/>
              </a:schemeClr>
            </a:solidFill>
          </a:ln>
          <a:effectLst>
            <a:outerShdw blurRad="114300" dist="25400" dir="5400000" algn="t" rotWithShape="0">
              <a:schemeClr val="accent2">
                <a:alpha val="40000"/>
              </a:schemeClr>
            </a:outerShdw>
          </a:effectLst>
        </p:spPr>
        <p:txBody>
          <a:bodyPr vert="horz" wrap="none" lIns="91440" tIns="45720" rIns="91440" bIns="45720" rtlCol="0" anchor="ctr">
            <a:normAutofit/>
          </a:bodyPr>
          <a:lstStyle>
            <a:lvl1pPr>
              <a:defRPr lang="en-US"/>
            </a:lvl1pPr>
          </a:lstStyle>
          <a:p>
            <a:pPr lvl="0"/>
            <a:r>
              <a:rPr lang="en-US"/>
              <a:t>Image</a:t>
            </a:r>
          </a:p>
        </p:txBody>
      </p:sp>
      <p:sp>
        <p:nvSpPr>
          <p:cNvPr id="13" name="Text Placeholder 39">
            <a:extLst>
              <a:ext uri="{FF2B5EF4-FFF2-40B4-BE49-F238E27FC236}">
                <a16:creationId xmlns:a16="http://schemas.microsoft.com/office/drawing/2014/main" id="{A05658D4-ABD1-699D-1926-DEE002948CB7}"/>
              </a:ext>
            </a:extLst>
          </p:cNvPr>
          <p:cNvSpPr>
            <a:spLocks noGrp="1"/>
          </p:cNvSpPr>
          <p:nvPr>
            <p:ph type="body" sz="quarter" idx="49" hasCustomPrompt="1"/>
          </p:nvPr>
        </p:nvSpPr>
        <p:spPr>
          <a:xfrm>
            <a:off x="6730621" y="4318603"/>
            <a:ext cx="2370137" cy="221599"/>
          </a:xfrm>
          <a:prstGeom prst="rect">
            <a:avLst/>
          </a:prstGeom>
          <a:noFill/>
        </p:spPr>
        <p:txBody>
          <a:bodyPr wrap="square" lIns="0" tIns="0" rIns="0" bIns="0" rtlCol="0" anchor="t" anchorCtr="0">
            <a:spAutoFit/>
          </a:bodyPr>
          <a:lstStyle>
            <a:lvl1pPr marL="0" indent="0" algn="ctr">
              <a:buNone/>
              <a:defRPr lang="en-US" sz="1600" b="1"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Name</a:t>
            </a:r>
          </a:p>
        </p:txBody>
      </p:sp>
      <p:sp>
        <p:nvSpPr>
          <p:cNvPr id="15" name="Text Placeholder 39">
            <a:extLst>
              <a:ext uri="{FF2B5EF4-FFF2-40B4-BE49-F238E27FC236}">
                <a16:creationId xmlns:a16="http://schemas.microsoft.com/office/drawing/2014/main" id="{E6088C32-F297-03AB-C9E4-BCCC1F9100FE}"/>
              </a:ext>
            </a:extLst>
          </p:cNvPr>
          <p:cNvSpPr>
            <a:spLocks noGrp="1"/>
          </p:cNvSpPr>
          <p:nvPr>
            <p:ph type="body" sz="quarter" idx="50" hasCustomPrompt="1"/>
          </p:nvPr>
        </p:nvSpPr>
        <p:spPr>
          <a:xfrm>
            <a:off x="6730621" y="4782438"/>
            <a:ext cx="2370137" cy="166199"/>
          </a:xfrm>
          <a:prstGeom prst="rect">
            <a:avLst/>
          </a:prstGeom>
          <a:noFill/>
        </p:spPr>
        <p:txBody>
          <a:bodyPr wrap="square" lIns="0" tIns="0" rIns="0" bIns="0" rtlCol="0" anchor="t" anchorCtr="0">
            <a:spAutoFit/>
          </a:bodyPr>
          <a:lstStyle>
            <a:lvl1pPr marL="0" indent="0" algn="ctr">
              <a:buNone/>
              <a:defRPr lang="en-US" sz="1200" b="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Position</a:t>
            </a:r>
          </a:p>
        </p:txBody>
      </p:sp>
      <p:sp>
        <p:nvSpPr>
          <p:cNvPr id="16" name="Text Placeholder 39">
            <a:extLst>
              <a:ext uri="{FF2B5EF4-FFF2-40B4-BE49-F238E27FC236}">
                <a16:creationId xmlns:a16="http://schemas.microsoft.com/office/drawing/2014/main" id="{14D28DFA-7AB4-DDED-575D-3EA9E65EDA88}"/>
              </a:ext>
            </a:extLst>
          </p:cNvPr>
          <p:cNvSpPr>
            <a:spLocks noGrp="1"/>
          </p:cNvSpPr>
          <p:nvPr>
            <p:ph type="body" sz="quarter" idx="51" hasCustomPrompt="1"/>
          </p:nvPr>
        </p:nvSpPr>
        <p:spPr>
          <a:xfrm>
            <a:off x="6730621" y="4972514"/>
            <a:ext cx="2370137" cy="166199"/>
          </a:xfrm>
          <a:prstGeom prst="rect">
            <a:avLst/>
          </a:prstGeom>
          <a:noFill/>
        </p:spPr>
        <p:txBody>
          <a:bodyPr wrap="square" lIns="0" tIns="0" rIns="0" bIns="0" rtlCol="0" anchor="t" anchorCtr="0">
            <a:spAutoFit/>
          </a:bodyPr>
          <a:lstStyle>
            <a:lvl1pPr marL="0" indent="0" algn="ctr">
              <a:buNone/>
              <a:defRPr lang="en-US" sz="1200" b="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Location</a:t>
            </a:r>
          </a:p>
        </p:txBody>
      </p:sp>
      <p:sp>
        <p:nvSpPr>
          <p:cNvPr id="2" name="Footer Placeholder 1">
            <a:extLst>
              <a:ext uri="{FF2B5EF4-FFF2-40B4-BE49-F238E27FC236}">
                <a16:creationId xmlns:a16="http://schemas.microsoft.com/office/drawing/2014/main" id="{D8651770-6F4C-45E9-6B7D-807CC914B1AA}"/>
              </a:ext>
            </a:extLst>
          </p:cNvPr>
          <p:cNvSpPr>
            <a:spLocks noGrp="1"/>
          </p:cNvSpPr>
          <p:nvPr>
            <p:ph type="ftr" sz="quarter" idx="58"/>
          </p:nvPr>
        </p:nvSpPr>
        <p:spPr/>
        <p:txBody>
          <a:bodyPr/>
          <a:lstStyle/>
          <a:p>
            <a:r>
              <a:rPr lang="en-US" spc="40">
                <a:solidFill>
                  <a:schemeClr val="tx1"/>
                </a:solidFill>
                <a:latin typeface="Segoe UI Variable Display" pitchFamily="2" charset="0"/>
                <a:cs typeface="Segoe UI"/>
              </a:rPr>
              <a:t>aka.ms/CEstudio</a:t>
            </a:r>
          </a:p>
        </p:txBody>
      </p:sp>
      <p:sp>
        <p:nvSpPr>
          <p:cNvPr id="3" name="Footer 4">
            <a:extLst>
              <a:ext uri="{FF2B5EF4-FFF2-40B4-BE49-F238E27FC236}">
                <a16:creationId xmlns:a16="http://schemas.microsoft.com/office/drawing/2014/main" id="{1DDE1440-0468-DB09-910B-05BF67D07DAE}"/>
              </a:ext>
            </a:extLst>
          </p:cNvPr>
          <p:cNvSpPr txBox="1"/>
          <p:nvPr userDrawn="1"/>
        </p:nvSpPr>
        <p:spPr>
          <a:xfrm>
            <a:off x="11743503" y="6461559"/>
            <a:ext cx="225286" cy="163635"/>
          </a:xfrm>
          <a:prstGeom prst="rect">
            <a:avLst/>
          </a:prstGeom>
          <a:noFill/>
        </p:spPr>
        <p:txBody>
          <a:bodyPr wrap="square" lIns="0" tIns="0" rIns="0" bIns="0" rtlCol="0" anchor="t">
            <a:spAutoFit/>
          </a:bodyPr>
          <a:lstStyle/>
          <a:p>
            <a:pPr lvl="0">
              <a:lnSpc>
                <a:spcPts val="1433"/>
              </a:lnSpc>
            </a:pPr>
            <a:fld id="{BC2B3253-ACA1-F441-AB1D-E52A9FE0FAB9}" type="slidenum">
              <a:rPr lang="en-US" sz="1000" b="0" i="0" spc="0" baseline="0" smtClean="0">
                <a:solidFill>
                  <a:srgbClr val="091E2C"/>
                </a:solidFill>
                <a:latin typeface="Segoe UI" panose="020B0502040204020203" pitchFamily="34" charset="0"/>
              </a:rPr>
              <a:t>‹#›</a:t>
            </a:fld>
            <a:endParaRPr lang="en-US" sz="1000" b="0" i="0" spc="0" baseline="0">
              <a:solidFill>
                <a:srgbClr val="091E2C"/>
              </a:solidFill>
              <a:latin typeface="Segoe UI" panose="020B0502040204020203" pitchFamily="34" charset="0"/>
            </a:endParaRPr>
          </a:p>
        </p:txBody>
      </p:sp>
    </p:spTree>
    <p:extLst>
      <p:ext uri="{BB962C8B-B14F-4D97-AF65-F5344CB8AC3E}">
        <p14:creationId xmlns:p14="http://schemas.microsoft.com/office/powerpoint/2010/main" val="263570710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ight People 3">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5E70397E-591B-0B4F-4BF6-3DEAB716C642}"/>
              </a:ext>
            </a:extLst>
          </p:cNvPr>
          <p:cNvSpPr>
            <a:spLocks noGrp="1"/>
          </p:cNvSpPr>
          <p:nvPr>
            <p:ph type="title" hasCustomPrompt="1"/>
          </p:nvPr>
        </p:nvSpPr>
        <p:spPr>
          <a:xfrm>
            <a:off x="686268" y="207997"/>
            <a:ext cx="9406317" cy="411710"/>
          </a:xfrm>
          <a:prstGeom prst="rect">
            <a:avLst/>
          </a:prstGeom>
        </p:spPr>
        <p:txBody>
          <a:bodyPr vert="horz" lIns="91440" tIns="45720" rIns="91440" bIns="45720" rtlCol="0" anchor="ctr">
            <a:normAutofit/>
          </a:bodyPr>
          <a:lstStyle/>
          <a:p>
            <a:r>
              <a:rPr lang="en-US"/>
              <a:t>CLICK TO EDIT SLIDE TITLE</a:t>
            </a:r>
          </a:p>
        </p:txBody>
      </p:sp>
      <p:sp>
        <p:nvSpPr>
          <p:cNvPr id="8" name="Content Placeholder 5">
            <a:extLst>
              <a:ext uri="{FF2B5EF4-FFF2-40B4-BE49-F238E27FC236}">
                <a16:creationId xmlns:a16="http://schemas.microsoft.com/office/drawing/2014/main" id="{0C4D3033-72DF-623F-430F-A93840107FFC}"/>
              </a:ext>
            </a:extLst>
          </p:cNvPr>
          <p:cNvSpPr>
            <a:spLocks noGrp="1"/>
          </p:cNvSpPr>
          <p:nvPr>
            <p:ph sz="quarter" idx="52" hasCustomPrompt="1"/>
          </p:nvPr>
        </p:nvSpPr>
        <p:spPr>
          <a:xfrm>
            <a:off x="1416901" y="1607787"/>
            <a:ext cx="2155351" cy="2155351"/>
          </a:xfrm>
          <a:prstGeom prst="ellipse">
            <a:avLst/>
          </a:prstGeom>
          <a:solidFill>
            <a:schemeClr val="bg1"/>
          </a:solidFill>
          <a:ln w="12700">
            <a:solidFill>
              <a:schemeClr val="bg1">
                <a:lumMod val="85000"/>
              </a:schemeClr>
            </a:solidFill>
          </a:ln>
          <a:effectLst>
            <a:outerShdw blurRad="114300" dist="25400" dir="5400000" algn="t" rotWithShape="0">
              <a:schemeClr val="accent2">
                <a:alpha val="40000"/>
              </a:schemeClr>
            </a:outerShdw>
          </a:effectLst>
        </p:spPr>
        <p:txBody>
          <a:bodyPr vert="horz" wrap="none" lIns="91440" tIns="45720" rIns="91440" bIns="45720" rtlCol="0" anchor="ctr">
            <a:normAutofit/>
          </a:bodyPr>
          <a:lstStyle>
            <a:lvl1pPr>
              <a:defRPr lang="en-US"/>
            </a:lvl1pPr>
          </a:lstStyle>
          <a:p>
            <a:pPr lvl="0"/>
            <a:r>
              <a:rPr lang="en-US"/>
              <a:t>Image</a:t>
            </a:r>
          </a:p>
        </p:txBody>
      </p:sp>
      <p:sp>
        <p:nvSpPr>
          <p:cNvPr id="9" name="Text Placeholder 39">
            <a:extLst>
              <a:ext uri="{FF2B5EF4-FFF2-40B4-BE49-F238E27FC236}">
                <a16:creationId xmlns:a16="http://schemas.microsoft.com/office/drawing/2014/main" id="{11DBD972-BC70-0813-AA23-D507B0939EB6}"/>
              </a:ext>
            </a:extLst>
          </p:cNvPr>
          <p:cNvSpPr>
            <a:spLocks noGrp="1"/>
          </p:cNvSpPr>
          <p:nvPr>
            <p:ph type="body" sz="quarter" idx="21" hasCustomPrompt="1"/>
          </p:nvPr>
        </p:nvSpPr>
        <p:spPr>
          <a:xfrm>
            <a:off x="1309509" y="4318603"/>
            <a:ext cx="2370137" cy="221599"/>
          </a:xfrm>
          <a:prstGeom prst="rect">
            <a:avLst/>
          </a:prstGeom>
          <a:noFill/>
        </p:spPr>
        <p:txBody>
          <a:bodyPr wrap="square" lIns="0" tIns="0" rIns="0" bIns="0" rtlCol="0" anchor="t" anchorCtr="0">
            <a:spAutoFit/>
          </a:bodyPr>
          <a:lstStyle>
            <a:lvl1pPr marL="0" indent="0" algn="ctr">
              <a:buNone/>
              <a:defRPr lang="en-US" sz="1600" b="1"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Name</a:t>
            </a:r>
          </a:p>
        </p:txBody>
      </p:sp>
      <p:sp>
        <p:nvSpPr>
          <p:cNvPr id="10" name="Text Placeholder 39">
            <a:extLst>
              <a:ext uri="{FF2B5EF4-FFF2-40B4-BE49-F238E27FC236}">
                <a16:creationId xmlns:a16="http://schemas.microsoft.com/office/drawing/2014/main" id="{0634938C-561A-4CF0-B50E-351D3DB24434}"/>
              </a:ext>
            </a:extLst>
          </p:cNvPr>
          <p:cNvSpPr>
            <a:spLocks noGrp="1"/>
          </p:cNvSpPr>
          <p:nvPr>
            <p:ph type="body" sz="quarter" idx="47" hasCustomPrompt="1"/>
          </p:nvPr>
        </p:nvSpPr>
        <p:spPr>
          <a:xfrm>
            <a:off x="1309509" y="4782438"/>
            <a:ext cx="2370137" cy="166199"/>
          </a:xfrm>
          <a:prstGeom prst="rect">
            <a:avLst/>
          </a:prstGeom>
          <a:noFill/>
        </p:spPr>
        <p:txBody>
          <a:bodyPr wrap="square" lIns="0" tIns="0" rIns="0" bIns="0" rtlCol="0" anchor="t" anchorCtr="0">
            <a:spAutoFit/>
          </a:bodyPr>
          <a:lstStyle>
            <a:lvl1pPr marL="0" indent="0" algn="ctr">
              <a:buNone/>
              <a:defRPr lang="en-US" sz="1200" b="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Position</a:t>
            </a:r>
          </a:p>
        </p:txBody>
      </p:sp>
      <p:sp>
        <p:nvSpPr>
          <p:cNvPr id="11" name="Text Placeholder 39">
            <a:extLst>
              <a:ext uri="{FF2B5EF4-FFF2-40B4-BE49-F238E27FC236}">
                <a16:creationId xmlns:a16="http://schemas.microsoft.com/office/drawing/2014/main" id="{E06DD17F-0339-C552-1DB2-ABF340F35EE9}"/>
              </a:ext>
            </a:extLst>
          </p:cNvPr>
          <p:cNvSpPr>
            <a:spLocks noGrp="1"/>
          </p:cNvSpPr>
          <p:nvPr>
            <p:ph type="body" sz="quarter" idx="48" hasCustomPrompt="1"/>
          </p:nvPr>
        </p:nvSpPr>
        <p:spPr>
          <a:xfrm>
            <a:off x="1309509" y="4972514"/>
            <a:ext cx="2370137" cy="166199"/>
          </a:xfrm>
          <a:prstGeom prst="rect">
            <a:avLst/>
          </a:prstGeom>
          <a:noFill/>
        </p:spPr>
        <p:txBody>
          <a:bodyPr wrap="square" lIns="0" tIns="0" rIns="0" bIns="0" rtlCol="0" anchor="t" anchorCtr="0">
            <a:spAutoFit/>
          </a:bodyPr>
          <a:lstStyle>
            <a:lvl1pPr marL="0" indent="0" algn="ctr">
              <a:buNone/>
              <a:defRPr lang="en-US" sz="1200" b="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Location</a:t>
            </a:r>
          </a:p>
        </p:txBody>
      </p:sp>
      <p:sp>
        <p:nvSpPr>
          <p:cNvPr id="12" name="Content Placeholder 5">
            <a:extLst>
              <a:ext uri="{FF2B5EF4-FFF2-40B4-BE49-F238E27FC236}">
                <a16:creationId xmlns:a16="http://schemas.microsoft.com/office/drawing/2014/main" id="{483CA56B-51A4-7CBA-AC73-55CFFAF24F36}"/>
              </a:ext>
            </a:extLst>
          </p:cNvPr>
          <p:cNvSpPr>
            <a:spLocks noGrp="1"/>
          </p:cNvSpPr>
          <p:nvPr>
            <p:ph sz="quarter" idx="57" hasCustomPrompt="1"/>
          </p:nvPr>
        </p:nvSpPr>
        <p:spPr>
          <a:xfrm>
            <a:off x="5056278" y="1607787"/>
            <a:ext cx="2155351" cy="2155351"/>
          </a:xfrm>
          <a:prstGeom prst="ellipse">
            <a:avLst/>
          </a:prstGeom>
          <a:solidFill>
            <a:schemeClr val="bg1"/>
          </a:solidFill>
          <a:ln w="12700">
            <a:solidFill>
              <a:schemeClr val="bg1">
                <a:lumMod val="85000"/>
              </a:schemeClr>
            </a:solidFill>
          </a:ln>
          <a:effectLst>
            <a:outerShdw blurRad="114300" dist="25400" dir="5400000" algn="t" rotWithShape="0">
              <a:schemeClr val="accent2">
                <a:alpha val="40000"/>
              </a:schemeClr>
            </a:outerShdw>
          </a:effectLst>
        </p:spPr>
        <p:txBody>
          <a:bodyPr vert="horz" wrap="none" lIns="91440" tIns="45720" rIns="91440" bIns="45720" rtlCol="0" anchor="ctr">
            <a:normAutofit/>
          </a:bodyPr>
          <a:lstStyle>
            <a:lvl1pPr>
              <a:defRPr lang="en-US"/>
            </a:lvl1pPr>
          </a:lstStyle>
          <a:p>
            <a:pPr lvl="0"/>
            <a:r>
              <a:rPr lang="en-US"/>
              <a:t>Image</a:t>
            </a:r>
          </a:p>
        </p:txBody>
      </p:sp>
      <p:sp>
        <p:nvSpPr>
          <p:cNvPr id="13" name="Text Placeholder 39">
            <a:extLst>
              <a:ext uri="{FF2B5EF4-FFF2-40B4-BE49-F238E27FC236}">
                <a16:creationId xmlns:a16="http://schemas.microsoft.com/office/drawing/2014/main" id="{A05658D4-ABD1-699D-1926-DEE002948CB7}"/>
              </a:ext>
            </a:extLst>
          </p:cNvPr>
          <p:cNvSpPr>
            <a:spLocks noGrp="1"/>
          </p:cNvSpPr>
          <p:nvPr>
            <p:ph type="body" sz="quarter" idx="49" hasCustomPrompt="1"/>
          </p:nvPr>
        </p:nvSpPr>
        <p:spPr>
          <a:xfrm>
            <a:off x="4948886" y="4318603"/>
            <a:ext cx="2370137" cy="221599"/>
          </a:xfrm>
          <a:prstGeom prst="rect">
            <a:avLst/>
          </a:prstGeom>
          <a:noFill/>
        </p:spPr>
        <p:txBody>
          <a:bodyPr wrap="square" lIns="0" tIns="0" rIns="0" bIns="0" rtlCol="0" anchor="t" anchorCtr="0">
            <a:spAutoFit/>
          </a:bodyPr>
          <a:lstStyle>
            <a:lvl1pPr marL="0" indent="0" algn="ctr">
              <a:buNone/>
              <a:defRPr lang="en-US" sz="1600" b="1"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Name</a:t>
            </a:r>
          </a:p>
        </p:txBody>
      </p:sp>
      <p:sp>
        <p:nvSpPr>
          <p:cNvPr id="15" name="Text Placeholder 39">
            <a:extLst>
              <a:ext uri="{FF2B5EF4-FFF2-40B4-BE49-F238E27FC236}">
                <a16:creationId xmlns:a16="http://schemas.microsoft.com/office/drawing/2014/main" id="{E6088C32-F297-03AB-C9E4-BCCC1F9100FE}"/>
              </a:ext>
            </a:extLst>
          </p:cNvPr>
          <p:cNvSpPr>
            <a:spLocks noGrp="1"/>
          </p:cNvSpPr>
          <p:nvPr>
            <p:ph type="body" sz="quarter" idx="50" hasCustomPrompt="1"/>
          </p:nvPr>
        </p:nvSpPr>
        <p:spPr>
          <a:xfrm>
            <a:off x="4948886" y="4782438"/>
            <a:ext cx="2370137" cy="166199"/>
          </a:xfrm>
          <a:prstGeom prst="rect">
            <a:avLst/>
          </a:prstGeom>
          <a:noFill/>
        </p:spPr>
        <p:txBody>
          <a:bodyPr wrap="square" lIns="0" tIns="0" rIns="0" bIns="0" rtlCol="0" anchor="t" anchorCtr="0">
            <a:spAutoFit/>
          </a:bodyPr>
          <a:lstStyle>
            <a:lvl1pPr marL="0" indent="0" algn="ctr">
              <a:buNone/>
              <a:defRPr lang="en-US" sz="1200" b="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Position</a:t>
            </a:r>
          </a:p>
        </p:txBody>
      </p:sp>
      <p:sp>
        <p:nvSpPr>
          <p:cNvPr id="16" name="Text Placeholder 39">
            <a:extLst>
              <a:ext uri="{FF2B5EF4-FFF2-40B4-BE49-F238E27FC236}">
                <a16:creationId xmlns:a16="http://schemas.microsoft.com/office/drawing/2014/main" id="{14D28DFA-7AB4-DDED-575D-3EA9E65EDA88}"/>
              </a:ext>
            </a:extLst>
          </p:cNvPr>
          <p:cNvSpPr>
            <a:spLocks noGrp="1"/>
          </p:cNvSpPr>
          <p:nvPr>
            <p:ph type="body" sz="quarter" idx="51" hasCustomPrompt="1"/>
          </p:nvPr>
        </p:nvSpPr>
        <p:spPr>
          <a:xfrm>
            <a:off x="4948886" y="4972514"/>
            <a:ext cx="2370137" cy="166199"/>
          </a:xfrm>
          <a:prstGeom prst="rect">
            <a:avLst/>
          </a:prstGeom>
          <a:noFill/>
        </p:spPr>
        <p:txBody>
          <a:bodyPr wrap="square" lIns="0" tIns="0" rIns="0" bIns="0" rtlCol="0" anchor="t" anchorCtr="0">
            <a:spAutoFit/>
          </a:bodyPr>
          <a:lstStyle>
            <a:lvl1pPr marL="0" indent="0" algn="ctr">
              <a:buNone/>
              <a:defRPr lang="en-US" sz="1200" b="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Location</a:t>
            </a:r>
          </a:p>
        </p:txBody>
      </p:sp>
      <p:sp>
        <p:nvSpPr>
          <p:cNvPr id="24" name="Content Placeholder 5">
            <a:extLst>
              <a:ext uri="{FF2B5EF4-FFF2-40B4-BE49-F238E27FC236}">
                <a16:creationId xmlns:a16="http://schemas.microsoft.com/office/drawing/2014/main" id="{E5852755-2C71-6AEC-9808-2828BA8C01E0}"/>
              </a:ext>
            </a:extLst>
          </p:cNvPr>
          <p:cNvSpPr>
            <a:spLocks noGrp="1"/>
          </p:cNvSpPr>
          <p:nvPr>
            <p:ph sz="quarter" idx="58" hasCustomPrompt="1"/>
          </p:nvPr>
        </p:nvSpPr>
        <p:spPr>
          <a:xfrm>
            <a:off x="8695655" y="1607787"/>
            <a:ext cx="2155351" cy="2155351"/>
          </a:xfrm>
          <a:prstGeom prst="ellipse">
            <a:avLst/>
          </a:prstGeom>
          <a:solidFill>
            <a:schemeClr val="bg1"/>
          </a:solidFill>
          <a:ln w="12700">
            <a:solidFill>
              <a:schemeClr val="bg1">
                <a:lumMod val="85000"/>
              </a:schemeClr>
            </a:solidFill>
          </a:ln>
          <a:effectLst>
            <a:outerShdw blurRad="114300" dist="25400" dir="5400000" algn="t" rotWithShape="0">
              <a:schemeClr val="accent2">
                <a:alpha val="40000"/>
              </a:schemeClr>
            </a:outerShdw>
          </a:effectLst>
        </p:spPr>
        <p:txBody>
          <a:bodyPr vert="horz" wrap="none" lIns="91440" tIns="45720" rIns="91440" bIns="45720" rtlCol="0" anchor="ctr">
            <a:normAutofit/>
          </a:bodyPr>
          <a:lstStyle>
            <a:lvl1pPr>
              <a:defRPr lang="en-US"/>
            </a:lvl1pPr>
          </a:lstStyle>
          <a:p>
            <a:pPr lvl="0"/>
            <a:r>
              <a:rPr lang="en-US"/>
              <a:t>Image</a:t>
            </a:r>
          </a:p>
        </p:txBody>
      </p:sp>
      <p:sp>
        <p:nvSpPr>
          <p:cNvPr id="25" name="Text Placeholder 39">
            <a:extLst>
              <a:ext uri="{FF2B5EF4-FFF2-40B4-BE49-F238E27FC236}">
                <a16:creationId xmlns:a16="http://schemas.microsoft.com/office/drawing/2014/main" id="{8A71EF46-E333-4B79-5D65-F636636AE9D2}"/>
              </a:ext>
            </a:extLst>
          </p:cNvPr>
          <p:cNvSpPr>
            <a:spLocks noGrp="1"/>
          </p:cNvSpPr>
          <p:nvPr>
            <p:ph type="body" sz="quarter" idx="59" hasCustomPrompt="1"/>
          </p:nvPr>
        </p:nvSpPr>
        <p:spPr>
          <a:xfrm>
            <a:off x="8588263" y="4318603"/>
            <a:ext cx="2370137" cy="221599"/>
          </a:xfrm>
          <a:prstGeom prst="rect">
            <a:avLst/>
          </a:prstGeom>
          <a:noFill/>
        </p:spPr>
        <p:txBody>
          <a:bodyPr wrap="square" lIns="0" tIns="0" rIns="0" bIns="0" rtlCol="0" anchor="t" anchorCtr="0">
            <a:spAutoFit/>
          </a:bodyPr>
          <a:lstStyle>
            <a:lvl1pPr marL="0" indent="0" algn="ctr">
              <a:buNone/>
              <a:defRPr lang="en-US" sz="1600" b="1"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Name</a:t>
            </a:r>
          </a:p>
        </p:txBody>
      </p:sp>
      <p:sp>
        <p:nvSpPr>
          <p:cNvPr id="26" name="Text Placeholder 39">
            <a:extLst>
              <a:ext uri="{FF2B5EF4-FFF2-40B4-BE49-F238E27FC236}">
                <a16:creationId xmlns:a16="http://schemas.microsoft.com/office/drawing/2014/main" id="{D84165FB-3DF0-6D21-DD49-81E2154C9A8C}"/>
              </a:ext>
            </a:extLst>
          </p:cNvPr>
          <p:cNvSpPr>
            <a:spLocks noGrp="1"/>
          </p:cNvSpPr>
          <p:nvPr>
            <p:ph type="body" sz="quarter" idx="60" hasCustomPrompt="1"/>
          </p:nvPr>
        </p:nvSpPr>
        <p:spPr>
          <a:xfrm>
            <a:off x="8588263" y="4782438"/>
            <a:ext cx="2370137" cy="166199"/>
          </a:xfrm>
          <a:prstGeom prst="rect">
            <a:avLst/>
          </a:prstGeom>
          <a:noFill/>
        </p:spPr>
        <p:txBody>
          <a:bodyPr wrap="square" lIns="0" tIns="0" rIns="0" bIns="0" rtlCol="0" anchor="t" anchorCtr="0">
            <a:spAutoFit/>
          </a:bodyPr>
          <a:lstStyle>
            <a:lvl1pPr marL="0" indent="0" algn="ctr">
              <a:buNone/>
              <a:defRPr lang="en-US" sz="1200" b="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Position</a:t>
            </a:r>
          </a:p>
        </p:txBody>
      </p:sp>
      <p:sp>
        <p:nvSpPr>
          <p:cNvPr id="27" name="Text Placeholder 39">
            <a:extLst>
              <a:ext uri="{FF2B5EF4-FFF2-40B4-BE49-F238E27FC236}">
                <a16:creationId xmlns:a16="http://schemas.microsoft.com/office/drawing/2014/main" id="{1D87DAF0-FC3C-3D7A-B125-09F0F731CA4E}"/>
              </a:ext>
            </a:extLst>
          </p:cNvPr>
          <p:cNvSpPr>
            <a:spLocks noGrp="1"/>
          </p:cNvSpPr>
          <p:nvPr>
            <p:ph type="body" sz="quarter" idx="61" hasCustomPrompt="1"/>
          </p:nvPr>
        </p:nvSpPr>
        <p:spPr>
          <a:xfrm>
            <a:off x="8588263" y="4972514"/>
            <a:ext cx="2370137" cy="166199"/>
          </a:xfrm>
          <a:prstGeom prst="rect">
            <a:avLst/>
          </a:prstGeom>
          <a:noFill/>
        </p:spPr>
        <p:txBody>
          <a:bodyPr wrap="square" lIns="0" tIns="0" rIns="0" bIns="0" rtlCol="0" anchor="t" anchorCtr="0">
            <a:spAutoFit/>
          </a:bodyPr>
          <a:lstStyle>
            <a:lvl1pPr marL="0" indent="0" algn="ctr">
              <a:buNone/>
              <a:defRPr lang="en-US" sz="1200" b="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Location</a:t>
            </a:r>
          </a:p>
        </p:txBody>
      </p:sp>
      <p:sp>
        <p:nvSpPr>
          <p:cNvPr id="2" name="Footer Placeholder 1">
            <a:extLst>
              <a:ext uri="{FF2B5EF4-FFF2-40B4-BE49-F238E27FC236}">
                <a16:creationId xmlns:a16="http://schemas.microsoft.com/office/drawing/2014/main" id="{4E0CE123-7B29-B367-8620-439048421AA6}"/>
              </a:ext>
            </a:extLst>
          </p:cNvPr>
          <p:cNvSpPr>
            <a:spLocks noGrp="1"/>
          </p:cNvSpPr>
          <p:nvPr>
            <p:ph type="ftr" sz="quarter" idx="62"/>
          </p:nvPr>
        </p:nvSpPr>
        <p:spPr/>
        <p:txBody>
          <a:bodyPr/>
          <a:lstStyle/>
          <a:p>
            <a:r>
              <a:rPr lang="en-US" spc="40">
                <a:solidFill>
                  <a:schemeClr val="tx1"/>
                </a:solidFill>
                <a:latin typeface="Segoe UI Variable Display" pitchFamily="2" charset="0"/>
                <a:cs typeface="Segoe UI"/>
              </a:rPr>
              <a:t>aka.ms/CEstudio</a:t>
            </a:r>
          </a:p>
        </p:txBody>
      </p:sp>
      <p:sp>
        <p:nvSpPr>
          <p:cNvPr id="3" name="Footer 4">
            <a:extLst>
              <a:ext uri="{FF2B5EF4-FFF2-40B4-BE49-F238E27FC236}">
                <a16:creationId xmlns:a16="http://schemas.microsoft.com/office/drawing/2014/main" id="{F2B04575-330C-9EA4-A13F-741E30144FE1}"/>
              </a:ext>
            </a:extLst>
          </p:cNvPr>
          <p:cNvSpPr txBox="1"/>
          <p:nvPr userDrawn="1"/>
        </p:nvSpPr>
        <p:spPr>
          <a:xfrm>
            <a:off x="11743503" y="6461559"/>
            <a:ext cx="225286" cy="163635"/>
          </a:xfrm>
          <a:prstGeom prst="rect">
            <a:avLst/>
          </a:prstGeom>
          <a:noFill/>
        </p:spPr>
        <p:txBody>
          <a:bodyPr wrap="square" lIns="0" tIns="0" rIns="0" bIns="0" rtlCol="0" anchor="t">
            <a:spAutoFit/>
          </a:bodyPr>
          <a:lstStyle/>
          <a:p>
            <a:pPr lvl="0">
              <a:lnSpc>
                <a:spcPts val="1433"/>
              </a:lnSpc>
            </a:pPr>
            <a:fld id="{BC2B3253-ACA1-F441-AB1D-E52A9FE0FAB9}" type="slidenum">
              <a:rPr lang="en-US" sz="1000" b="0" i="0" spc="0" baseline="0" smtClean="0">
                <a:solidFill>
                  <a:srgbClr val="091E2C"/>
                </a:solidFill>
                <a:latin typeface="Segoe UI" panose="020B0502040204020203" pitchFamily="34" charset="0"/>
              </a:rPr>
              <a:t>‹#›</a:t>
            </a:fld>
            <a:endParaRPr lang="en-US" sz="1000" b="0" i="0" spc="0" baseline="0">
              <a:solidFill>
                <a:srgbClr val="091E2C"/>
              </a:solidFill>
              <a:latin typeface="Segoe UI" panose="020B0502040204020203" pitchFamily="34" charset="0"/>
            </a:endParaRPr>
          </a:p>
        </p:txBody>
      </p:sp>
    </p:spTree>
    <p:extLst>
      <p:ext uri="{BB962C8B-B14F-4D97-AF65-F5344CB8AC3E}">
        <p14:creationId xmlns:p14="http://schemas.microsoft.com/office/powerpoint/2010/main" val="41600882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ight People Many">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5E70397E-591B-0B4F-4BF6-3DEAB716C642}"/>
              </a:ext>
            </a:extLst>
          </p:cNvPr>
          <p:cNvSpPr>
            <a:spLocks noGrp="1"/>
          </p:cNvSpPr>
          <p:nvPr>
            <p:ph type="title" hasCustomPrompt="1"/>
          </p:nvPr>
        </p:nvSpPr>
        <p:spPr>
          <a:xfrm>
            <a:off x="686268" y="207997"/>
            <a:ext cx="9406317" cy="411710"/>
          </a:xfrm>
          <a:prstGeom prst="rect">
            <a:avLst/>
          </a:prstGeom>
        </p:spPr>
        <p:txBody>
          <a:bodyPr vert="horz" lIns="91440" tIns="45720" rIns="91440" bIns="45720" rtlCol="0" anchor="ctr">
            <a:normAutofit/>
          </a:bodyPr>
          <a:lstStyle/>
          <a:p>
            <a:r>
              <a:rPr lang="en-US"/>
              <a:t>CLICK TO EDIT SLIDE TITLE</a:t>
            </a:r>
          </a:p>
        </p:txBody>
      </p:sp>
      <p:sp>
        <p:nvSpPr>
          <p:cNvPr id="14" name="Text Placeholder 39">
            <a:extLst>
              <a:ext uri="{FF2B5EF4-FFF2-40B4-BE49-F238E27FC236}">
                <a16:creationId xmlns:a16="http://schemas.microsoft.com/office/drawing/2014/main" id="{33C3724E-6EAC-2E14-05CD-E2F4B1B7201E}"/>
              </a:ext>
            </a:extLst>
          </p:cNvPr>
          <p:cNvSpPr>
            <a:spLocks noGrp="1"/>
          </p:cNvSpPr>
          <p:nvPr>
            <p:ph type="body" sz="quarter" idx="21" hasCustomPrompt="1"/>
          </p:nvPr>
        </p:nvSpPr>
        <p:spPr>
          <a:xfrm>
            <a:off x="1842974" y="1906082"/>
            <a:ext cx="1512837" cy="166199"/>
          </a:xfrm>
          <a:prstGeom prst="rect">
            <a:avLst/>
          </a:prstGeom>
          <a:noFill/>
        </p:spPr>
        <p:txBody>
          <a:bodyPr wrap="square" lIns="0" tIns="0" rIns="0" bIns="0" rtlCol="0" anchor="t" anchorCtr="0">
            <a:spAutoFit/>
          </a:bodyPr>
          <a:lstStyle>
            <a:lvl1pPr marL="0" indent="0" algn="l">
              <a:buNone/>
              <a:defRPr lang="en-US" sz="1200" b="1"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Name</a:t>
            </a:r>
          </a:p>
        </p:txBody>
      </p:sp>
      <p:sp>
        <p:nvSpPr>
          <p:cNvPr id="17" name="Text Placeholder 39">
            <a:extLst>
              <a:ext uri="{FF2B5EF4-FFF2-40B4-BE49-F238E27FC236}">
                <a16:creationId xmlns:a16="http://schemas.microsoft.com/office/drawing/2014/main" id="{903B10BF-1B75-9FE4-0FB4-1AA063C56616}"/>
              </a:ext>
            </a:extLst>
          </p:cNvPr>
          <p:cNvSpPr>
            <a:spLocks noGrp="1"/>
          </p:cNvSpPr>
          <p:nvPr>
            <p:ph type="body" sz="quarter" idx="47" hasCustomPrompt="1"/>
          </p:nvPr>
        </p:nvSpPr>
        <p:spPr>
          <a:xfrm>
            <a:off x="1842974" y="2127557"/>
            <a:ext cx="1512837" cy="166199"/>
          </a:xfrm>
          <a:prstGeom prst="rect">
            <a:avLst/>
          </a:prstGeom>
          <a:noFill/>
        </p:spPr>
        <p:txBody>
          <a:bodyPr wrap="square" lIns="0" tIns="0" rIns="0" bIns="0" rtlCol="0" anchor="t" anchorCtr="0">
            <a:spAutoFit/>
          </a:bodyPr>
          <a:lstStyle>
            <a:lvl1pPr marL="0" indent="0" algn="l">
              <a:buNone/>
              <a:defRPr lang="en-US" sz="1200" b="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Position</a:t>
            </a:r>
          </a:p>
        </p:txBody>
      </p:sp>
      <p:sp>
        <p:nvSpPr>
          <p:cNvPr id="18" name="Content Placeholder 5">
            <a:extLst>
              <a:ext uri="{FF2B5EF4-FFF2-40B4-BE49-F238E27FC236}">
                <a16:creationId xmlns:a16="http://schemas.microsoft.com/office/drawing/2014/main" id="{F3DAA506-5B9F-122A-597D-FB0195746B23}"/>
              </a:ext>
            </a:extLst>
          </p:cNvPr>
          <p:cNvSpPr>
            <a:spLocks noGrp="1"/>
          </p:cNvSpPr>
          <p:nvPr>
            <p:ph sz="quarter" idx="78"/>
          </p:nvPr>
        </p:nvSpPr>
        <p:spPr>
          <a:xfrm>
            <a:off x="970608" y="1795229"/>
            <a:ext cx="561473" cy="561473"/>
          </a:xfrm>
          <a:prstGeom prst="ellipse">
            <a:avLst/>
          </a:prstGeom>
          <a:solidFill>
            <a:schemeClr val="bg1"/>
          </a:solidFill>
          <a:ln w="12700">
            <a:solidFill>
              <a:schemeClr val="bg1">
                <a:lumMod val="85000"/>
              </a:schemeClr>
            </a:solidFill>
          </a:ln>
          <a:effectLst>
            <a:outerShdw blurRad="114300" dist="25400" dir="5400000" algn="t" rotWithShape="0">
              <a:schemeClr val="accent2">
                <a:alpha val="40000"/>
              </a:schemeClr>
            </a:outerShdw>
          </a:effectLst>
        </p:spPr>
        <p:txBody>
          <a:bodyPr vert="horz" wrap="none" lIns="91440" tIns="45720" rIns="91440" bIns="45720" rtlCol="0" anchor="ctr">
            <a:normAutofit/>
          </a:bodyPr>
          <a:lstStyle>
            <a:lvl1pPr>
              <a:defRPr lang="en-US" sz="1000"/>
            </a:lvl1pPr>
          </a:lstStyle>
          <a:p>
            <a:pPr lvl="0"/>
            <a:endParaRPr lang="en-US"/>
          </a:p>
        </p:txBody>
      </p:sp>
      <p:sp>
        <p:nvSpPr>
          <p:cNvPr id="19" name="Text Placeholder 39">
            <a:extLst>
              <a:ext uri="{FF2B5EF4-FFF2-40B4-BE49-F238E27FC236}">
                <a16:creationId xmlns:a16="http://schemas.microsoft.com/office/drawing/2014/main" id="{2CF2E778-8990-C14C-EBF7-61D682415E9D}"/>
              </a:ext>
            </a:extLst>
          </p:cNvPr>
          <p:cNvSpPr>
            <a:spLocks noGrp="1"/>
          </p:cNvSpPr>
          <p:nvPr>
            <p:ph type="body" sz="quarter" idx="54" hasCustomPrompt="1"/>
          </p:nvPr>
        </p:nvSpPr>
        <p:spPr>
          <a:xfrm>
            <a:off x="1842974" y="2824829"/>
            <a:ext cx="1512837" cy="166199"/>
          </a:xfrm>
          <a:prstGeom prst="rect">
            <a:avLst/>
          </a:prstGeom>
          <a:noFill/>
        </p:spPr>
        <p:txBody>
          <a:bodyPr wrap="square" lIns="0" tIns="0" rIns="0" bIns="0" rtlCol="0" anchor="t" anchorCtr="0">
            <a:spAutoFit/>
          </a:bodyPr>
          <a:lstStyle>
            <a:lvl1pPr marL="0" indent="0" algn="l">
              <a:buNone/>
              <a:defRPr lang="en-US" sz="1200" b="1"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Name</a:t>
            </a:r>
          </a:p>
        </p:txBody>
      </p:sp>
      <p:sp>
        <p:nvSpPr>
          <p:cNvPr id="20" name="Text Placeholder 39">
            <a:extLst>
              <a:ext uri="{FF2B5EF4-FFF2-40B4-BE49-F238E27FC236}">
                <a16:creationId xmlns:a16="http://schemas.microsoft.com/office/drawing/2014/main" id="{F85B2E0C-463D-F9B3-0F8D-A5AC7A59F483}"/>
              </a:ext>
            </a:extLst>
          </p:cNvPr>
          <p:cNvSpPr>
            <a:spLocks noGrp="1"/>
          </p:cNvSpPr>
          <p:nvPr>
            <p:ph type="body" sz="quarter" idx="55" hasCustomPrompt="1"/>
          </p:nvPr>
        </p:nvSpPr>
        <p:spPr>
          <a:xfrm>
            <a:off x="1842974" y="3037160"/>
            <a:ext cx="1512837" cy="166199"/>
          </a:xfrm>
          <a:prstGeom prst="rect">
            <a:avLst/>
          </a:prstGeom>
          <a:noFill/>
        </p:spPr>
        <p:txBody>
          <a:bodyPr wrap="square" lIns="0" tIns="0" rIns="0" bIns="0" rtlCol="0" anchor="t" anchorCtr="0">
            <a:spAutoFit/>
          </a:bodyPr>
          <a:lstStyle>
            <a:lvl1pPr marL="0" indent="0" algn="l">
              <a:buNone/>
              <a:defRPr lang="en-US" sz="1200" b="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Position</a:t>
            </a:r>
          </a:p>
        </p:txBody>
      </p:sp>
      <p:sp>
        <p:nvSpPr>
          <p:cNvPr id="21" name="Content Placeholder 5">
            <a:extLst>
              <a:ext uri="{FF2B5EF4-FFF2-40B4-BE49-F238E27FC236}">
                <a16:creationId xmlns:a16="http://schemas.microsoft.com/office/drawing/2014/main" id="{01DFA0BC-7828-B70F-DA73-80E004955548}"/>
              </a:ext>
            </a:extLst>
          </p:cNvPr>
          <p:cNvSpPr>
            <a:spLocks noGrp="1"/>
          </p:cNvSpPr>
          <p:nvPr>
            <p:ph sz="quarter" idx="79" hasCustomPrompt="1"/>
          </p:nvPr>
        </p:nvSpPr>
        <p:spPr>
          <a:xfrm>
            <a:off x="970608" y="2709628"/>
            <a:ext cx="561473" cy="561473"/>
          </a:xfrm>
          <a:prstGeom prst="ellipse">
            <a:avLst/>
          </a:prstGeom>
          <a:solidFill>
            <a:schemeClr val="bg1"/>
          </a:solidFill>
          <a:ln w="12700">
            <a:solidFill>
              <a:schemeClr val="bg1">
                <a:lumMod val="85000"/>
              </a:schemeClr>
            </a:solidFill>
          </a:ln>
          <a:effectLst>
            <a:outerShdw blurRad="114300" dist="25400" dir="5400000" algn="t" rotWithShape="0">
              <a:schemeClr val="accent2">
                <a:alpha val="40000"/>
              </a:schemeClr>
            </a:outerShdw>
          </a:effectLst>
        </p:spPr>
        <p:txBody>
          <a:bodyPr vert="horz" wrap="none" lIns="91440" tIns="45720" rIns="91440" bIns="45720" rtlCol="0" anchor="ctr">
            <a:normAutofit/>
          </a:bodyPr>
          <a:lstStyle>
            <a:lvl1pPr>
              <a:defRPr lang="en-US" sz="1000"/>
            </a:lvl1pPr>
          </a:lstStyle>
          <a:p>
            <a:pPr lvl="0"/>
            <a:r>
              <a:rPr lang="en-US"/>
              <a:t>Image</a:t>
            </a:r>
          </a:p>
        </p:txBody>
      </p:sp>
      <p:sp>
        <p:nvSpPr>
          <p:cNvPr id="22" name="Text Placeholder 39">
            <a:extLst>
              <a:ext uri="{FF2B5EF4-FFF2-40B4-BE49-F238E27FC236}">
                <a16:creationId xmlns:a16="http://schemas.microsoft.com/office/drawing/2014/main" id="{87A3F5E6-1383-418D-C3F4-504A3348105C}"/>
              </a:ext>
            </a:extLst>
          </p:cNvPr>
          <p:cNvSpPr>
            <a:spLocks noGrp="1"/>
          </p:cNvSpPr>
          <p:nvPr>
            <p:ph type="body" sz="quarter" idx="62" hasCustomPrompt="1"/>
          </p:nvPr>
        </p:nvSpPr>
        <p:spPr>
          <a:xfrm>
            <a:off x="1842974" y="3743577"/>
            <a:ext cx="1512837" cy="166199"/>
          </a:xfrm>
          <a:prstGeom prst="rect">
            <a:avLst/>
          </a:prstGeom>
          <a:noFill/>
        </p:spPr>
        <p:txBody>
          <a:bodyPr wrap="square" lIns="0" tIns="0" rIns="0" bIns="0" rtlCol="0" anchor="t" anchorCtr="0">
            <a:spAutoFit/>
          </a:bodyPr>
          <a:lstStyle>
            <a:lvl1pPr marL="0" indent="0" algn="l">
              <a:buNone/>
              <a:defRPr lang="en-US" sz="1200" b="1"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Name</a:t>
            </a:r>
          </a:p>
        </p:txBody>
      </p:sp>
      <p:sp>
        <p:nvSpPr>
          <p:cNvPr id="23" name="Text Placeholder 39">
            <a:extLst>
              <a:ext uri="{FF2B5EF4-FFF2-40B4-BE49-F238E27FC236}">
                <a16:creationId xmlns:a16="http://schemas.microsoft.com/office/drawing/2014/main" id="{416B428A-8639-CF43-31AB-BB9EF1537FA9}"/>
              </a:ext>
            </a:extLst>
          </p:cNvPr>
          <p:cNvSpPr>
            <a:spLocks noGrp="1"/>
          </p:cNvSpPr>
          <p:nvPr>
            <p:ph type="body" sz="quarter" idx="63" hasCustomPrompt="1"/>
          </p:nvPr>
        </p:nvSpPr>
        <p:spPr>
          <a:xfrm>
            <a:off x="1842974" y="3965052"/>
            <a:ext cx="1512837" cy="166199"/>
          </a:xfrm>
          <a:prstGeom prst="rect">
            <a:avLst/>
          </a:prstGeom>
          <a:noFill/>
        </p:spPr>
        <p:txBody>
          <a:bodyPr wrap="square" lIns="0" tIns="0" rIns="0" bIns="0" rtlCol="0" anchor="t" anchorCtr="0">
            <a:spAutoFit/>
          </a:bodyPr>
          <a:lstStyle>
            <a:lvl1pPr marL="0" indent="0" algn="l">
              <a:buNone/>
              <a:defRPr lang="en-US" sz="1200" b="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Position</a:t>
            </a:r>
          </a:p>
        </p:txBody>
      </p:sp>
      <p:sp>
        <p:nvSpPr>
          <p:cNvPr id="28" name="Content Placeholder 5">
            <a:extLst>
              <a:ext uri="{FF2B5EF4-FFF2-40B4-BE49-F238E27FC236}">
                <a16:creationId xmlns:a16="http://schemas.microsoft.com/office/drawing/2014/main" id="{F4A14B19-1BC0-7736-ED09-65E880E804E2}"/>
              </a:ext>
            </a:extLst>
          </p:cNvPr>
          <p:cNvSpPr>
            <a:spLocks noGrp="1"/>
          </p:cNvSpPr>
          <p:nvPr>
            <p:ph sz="quarter" idx="80" hasCustomPrompt="1"/>
          </p:nvPr>
        </p:nvSpPr>
        <p:spPr>
          <a:xfrm>
            <a:off x="970608" y="3624030"/>
            <a:ext cx="561473" cy="561473"/>
          </a:xfrm>
          <a:prstGeom prst="ellipse">
            <a:avLst/>
          </a:prstGeom>
          <a:solidFill>
            <a:schemeClr val="bg1"/>
          </a:solidFill>
          <a:ln w="12700">
            <a:solidFill>
              <a:schemeClr val="bg1">
                <a:lumMod val="85000"/>
              </a:schemeClr>
            </a:solidFill>
          </a:ln>
          <a:effectLst>
            <a:outerShdw blurRad="114300" dist="25400" dir="5400000" algn="t" rotWithShape="0">
              <a:schemeClr val="accent2">
                <a:alpha val="40000"/>
              </a:schemeClr>
            </a:outerShdw>
          </a:effectLst>
        </p:spPr>
        <p:txBody>
          <a:bodyPr vert="horz" wrap="none" lIns="91440" tIns="45720" rIns="91440" bIns="45720" rtlCol="0" anchor="ctr">
            <a:normAutofit/>
          </a:bodyPr>
          <a:lstStyle>
            <a:lvl1pPr>
              <a:defRPr lang="en-US" sz="1000"/>
            </a:lvl1pPr>
          </a:lstStyle>
          <a:p>
            <a:pPr lvl="0"/>
            <a:r>
              <a:rPr lang="en-US"/>
              <a:t>Image</a:t>
            </a:r>
          </a:p>
        </p:txBody>
      </p:sp>
      <p:sp>
        <p:nvSpPr>
          <p:cNvPr id="29" name="Text Placeholder 39">
            <a:extLst>
              <a:ext uri="{FF2B5EF4-FFF2-40B4-BE49-F238E27FC236}">
                <a16:creationId xmlns:a16="http://schemas.microsoft.com/office/drawing/2014/main" id="{01159554-4131-CAE5-E467-7B71C7EDE10D}"/>
              </a:ext>
            </a:extLst>
          </p:cNvPr>
          <p:cNvSpPr>
            <a:spLocks noGrp="1"/>
          </p:cNvSpPr>
          <p:nvPr>
            <p:ph type="body" sz="quarter" idx="70" hasCustomPrompt="1"/>
          </p:nvPr>
        </p:nvSpPr>
        <p:spPr>
          <a:xfrm>
            <a:off x="1842974" y="4662325"/>
            <a:ext cx="1512837" cy="166199"/>
          </a:xfrm>
          <a:prstGeom prst="rect">
            <a:avLst/>
          </a:prstGeom>
          <a:noFill/>
        </p:spPr>
        <p:txBody>
          <a:bodyPr wrap="square" lIns="0" tIns="0" rIns="0" bIns="0" rtlCol="0" anchor="t" anchorCtr="0">
            <a:spAutoFit/>
          </a:bodyPr>
          <a:lstStyle>
            <a:lvl1pPr marL="0" indent="0" algn="l">
              <a:buNone/>
              <a:defRPr lang="en-US" sz="1200" b="1"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Name</a:t>
            </a:r>
          </a:p>
        </p:txBody>
      </p:sp>
      <p:sp>
        <p:nvSpPr>
          <p:cNvPr id="30" name="Text Placeholder 39">
            <a:extLst>
              <a:ext uri="{FF2B5EF4-FFF2-40B4-BE49-F238E27FC236}">
                <a16:creationId xmlns:a16="http://schemas.microsoft.com/office/drawing/2014/main" id="{A6AE7F86-2B6E-8774-18E0-078A75868FB3}"/>
              </a:ext>
            </a:extLst>
          </p:cNvPr>
          <p:cNvSpPr>
            <a:spLocks noGrp="1"/>
          </p:cNvSpPr>
          <p:nvPr>
            <p:ph type="body" sz="quarter" idx="71" hasCustomPrompt="1"/>
          </p:nvPr>
        </p:nvSpPr>
        <p:spPr>
          <a:xfrm>
            <a:off x="1842974" y="4874656"/>
            <a:ext cx="1512837" cy="166199"/>
          </a:xfrm>
          <a:prstGeom prst="rect">
            <a:avLst/>
          </a:prstGeom>
          <a:noFill/>
        </p:spPr>
        <p:txBody>
          <a:bodyPr wrap="square" lIns="0" tIns="0" rIns="0" bIns="0" rtlCol="0" anchor="t" anchorCtr="0">
            <a:spAutoFit/>
          </a:bodyPr>
          <a:lstStyle>
            <a:lvl1pPr marL="0" indent="0" algn="l">
              <a:buNone/>
              <a:defRPr lang="en-US" sz="1200" b="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Position</a:t>
            </a:r>
          </a:p>
        </p:txBody>
      </p:sp>
      <p:sp>
        <p:nvSpPr>
          <p:cNvPr id="31" name="Content Placeholder 5">
            <a:extLst>
              <a:ext uri="{FF2B5EF4-FFF2-40B4-BE49-F238E27FC236}">
                <a16:creationId xmlns:a16="http://schemas.microsoft.com/office/drawing/2014/main" id="{07715C60-207E-84CA-3246-864910029560}"/>
              </a:ext>
            </a:extLst>
          </p:cNvPr>
          <p:cNvSpPr>
            <a:spLocks noGrp="1"/>
          </p:cNvSpPr>
          <p:nvPr>
            <p:ph sz="quarter" idx="81" hasCustomPrompt="1"/>
          </p:nvPr>
        </p:nvSpPr>
        <p:spPr>
          <a:xfrm>
            <a:off x="970608" y="4538429"/>
            <a:ext cx="561473" cy="561473"/>
          </a:xfrm>
          <a:prstGeom prst="ellipse">
            <a:avLst/>
          </a:prstGeom>
          <a:solidFill>
            <a:schemeClr val="bg1"/>
          </a:solidFill>
          <a:ln w="12700">
            <a:solidFill>
              <a:schemeClr val="bg1">
                <a:lumMod val="85000"/>
              </a:schemeClr>
            </a:solidFill>
          </a:ln>
          <a:effectLst>
            <a:outerShdw blurRad="114300" dist="25400" dir="5400000" algn="t" rotWithShape="0">
              <a:schemeClr val="accent2">
                <a:alpha val="40000"/>
              </a:schemeClr>
            </a:outerShdw>
          </a:effectLst>
        </p:spPr>
        <p:txBody>
          <a:bodyPr vert="horz" wrap="none" lIns="91440" tIns="45720" rIns="91440" bIns="45720" rtlCol="0" anchor="ctr">
            <a:normAutofit/>
          </a:bodyPr>
          <a:lstStyle>
            <a:lvl1pPr>
              <a:defRPr lang="en-US" sz="1000"/>
            </a:lvl1pPr>
          </a:lstStyle>
          <a:p>
            <a:pPr lvl="0"/>
            <a:r>
              <a:rPr lang="en-US"/>
              <a:t>Image</a:t>
            </a:r>
          </a:p>
        </p:txBody>
      </p:sp>
      <p:sp>
        <p:nvSpPr>
          <p:cNvPr id="32" name="Text Placeholder 39">
            <a:extLst>
              <a:ext uri="{FF2B5EF4-FFF2-40B4-BE49-F238E27FC236}">
                <a16:creationId xmlns:a16="http://schemas.microsoft.com/office/drawing/2014/main" id="{AA9281EA-D66D-C7C8-34AC-D194995168E3}"/>
              </a:ext>
            </a:extLst>
          </p:cNvPr>
          <p:cNvSpPr>
            <a:spLocks noGrp="1"/>
          </p:cNvSpPr>
          <p:nvPr>
            <p:ph type="body" sz="quarter" idx="48" hasCustomPrompt="1"/>
          </p:nvPr>
        </p:nvSpPr>
        <p:spPr>
          <a:xfrm>
            <a:off x="4584403" y="1906082"/>
            <a:ext cx="1510186" cy="166199"/>
          </a:xfrm>
          <a:prstGeom prst="rect">
            <a:avLst/>
          </a:prstGeom>
          <a:noFill/>
        </p:spPr>
        <p:txBody>
          <a:bodyPr wrap="square" lIns="0" tIns="0" rIns="0" bIns="0" rtlCol="0" anchor="t" anchorCtr="0">
            <a:spAutoFit/>
          </a:bodyPr>
          <a:lstStyle>
            <a:lvl1pPr marL="0" indent="0" algn="l">
              <a:buNone/>
              <a:defRPr lang="en-US" sz="1200" b="1"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Name</a:t>
            </a:r>
          </a:p>
        </p:txBody>
      </p:sp>
      <p:sp>
        <p:nvSpPr>
          <p:cNvPr id="33" name="Text Placeholder 39">
            <a:extLst>
              <a:ext uri="{FF2B5EF4-FFF2-40B4-BE49-F238E27FC236}">
                <a16:creationId xmlns:a16="http://schemas.microsoft.com/office/drawing/2014/main" id="{01799CDA-87D2-DBEF-E78B-B112C31826E1}"/>
              </a:ext>
            </a:extLst>
          </p:cNvPr>
          <p:cNvSpPr>
            <a:spLocks noGrp="1"/>
          </p:cNvSpPr>
          <p:nvPr>
            <p:ph type="body" sz="quarter" idx="49" hasCustomPrompt="1"/>
          </p:nvPr>
        </p:nvSpPr>
        <p:spPr>
          <a:xfrm>
            <a:off x="4584403" y="2127557"/>
            <a:ext cx="1510186" cy="166199"/>
          </a:xfrm>
          <a:prstGeom prst="rect">
            <a:avLst/>
          </a:prstGeom>
          <a:noFill/>
        </p:spPr>
        <p:txBody>
          <a:bodyPr wrap="square" lIns="0" tIns="0" rIns="0" bIns="0" rtlCol="0" anchor="t" anchorCtr="0">
            <a:spAutoFit/>
          </a:bodyPr>
          <a:lstStyle>
            <a:lvl1pPr marL="0" indent="0" algn="l">
              <a:buNone/>
              <a:defRPr lang="en-US" sz="1200" b="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Position</a:t>
            </a:r>
          </a:p>
        </p:txBody>
      </p:sp>
      <p:sp>
        <p:nvSpPr>
          <p:cNvPr id="34" name="Content Placeholder 5">
            <a:extLst>
              <a:ext uri="{FF2B5EF4-FFF2-40B4-BE49-F238E27FC236}">
                <a16:creationId xmlns:a16="http://schemas.microsoft.com/office/drawing/2014/main" id="{A6C3FEEF-9981-7CB1-2601-F85E9B4F49C0}"/>
              </a:ext>
            </a:extLst>
          </p:cNvPr>
          <p:cNvSpPr>
            <a:spLocks noGrp="1"/>
          </p:cNvSpPr>
          <p:nvPr>
            <p:ph sz="quarter" idx="82" hasCustomPrompt="1"/>
          </p:nvPr>
        </p:nvSpPr>
        <p:spPr>
          <a:xfrm>
            <a:off x="3713808" y="1795229"/>
            <a:ext cx="561473" cy="561473"/>
          </a:xfrm>
          <a:prstGeom prst="ellipse">
            <a:avLst/>
          </a:prstGeom>
          <a:solidFill>
            <a:schemeClr val="bg1"/>
          </a:solidFill>
          <a:ln w="12700">
            <a:solidFill>
              <a:schemeClr val="bg1">
                <a:lumMod val="85000"/>
              </a:schemeClr>
            </a:solidFill>
          </a:ln>
          <a:effectLst>
            <a:outerShdw blurRad="114300" dist="25400" dir="5400000" algn="t" rotWithShape="0">
              <a:schemeClr val="accent2">
                <a:alpha val="40000"/>
              </a:schemeClr>
            </a:outerShdw>
          </a:effectLst>
        </p:spPr>
        <p:txBody>
          <a:bodyPr vert="horz" wrap="none" lIns="91440" tIns="45720" rIns="91440" bIns="45720" rtlCol="0" anchor="ctr">
            <a:normAutofit/>
          </a:bodyPr>
          <a:lstStyle>
            <a:lvl1pPr>
              <a:defRPr lang="en-US" sz="1000"/>
            </a:lvl1pPr>
          </a:lstStyle>
          <a:p>
            <a:pPr lvl="0"/>
            <a:r>
              <a:rPr lang="en-US"/>
              <a:t>Image</a:t>
            </a:r>
          </a:p>
        </p:txBody>
      </p:sp>
      <p:sp>
        <p:nvSpPr>
          <p:cNvPr id="35" name="Text Placeholder 39">
            <a:extLst>
              <a:ext uri="{FF2B5EF4-FFF2-40B4-BE49-F238E27FC236}">
                <a16:creationId xmlns:a16="http://schemas.microsoft.com/office/drawing/2014/main" id="{3152810D-D8D7-27F9-B7C4-BE2119D3A8B3}"/>
              </a:ext>
            </a:extLst>
          </p:cNvPr>
          <p:cNvSpPr>
            <a:spLocks noGrp="1"/>
          </p:cNvSpPr>
          <p:nvPr>
            <p:ph type="body" sz="quarter" idx="56" hasCustomPrompt="1"/>
          </p:nvPr>
        </p:nvSpPr>
        <p:spPr>
          <a:xfrm>
            <a:off x="4584403" y="2824829"/>
            <a:ext cx="1510186" cy="166199"/>
          </a:xfrm>
          <a:prstGeom prst="rect">
            <a:avLst/>
          </a:prstGeom>
          <a:noFill/>
        </p:spPr>
        <p:txBody>
          <a:bodyPr wrap="square" lIns="0" tIns="0" rIns="0" bIns="0" rtlCol="0" anchor="t" anchorCtr="0">
            <a:spAutoFit/>
          </a:bodyPr>
          <a:lstStyle>
            <a:lvl1pPr marL="0" indent="0" algn="l">
              <a:buNone/>
              <a:defRPr lang="en-US" sz="1200" b="1"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Name</a:t>
            </a:r>
          </a:p>
        </p:txBody>
      </p:sp>
      <p:sp>
        <p:nvSpPr>
          <p:cNvPr id="36" name="Text Placeholder 39">
            <a:extLst>
              <a:ext uri="{FF2B5EF4-FFF2-40B4-BE49-F238E27FC236}">
                <a16:creationId xmlns:a16="http://schemas.microsoft.com/office/drawing/2014/main" id="{5B0E143D-6107-3B86-3C6E-3269B1CFDE58}"/>
              </a:ext>
            </a:extLst>
          </p:cNvPr>
          <p:cNvSpPr>
            <a:spLocks noGrp="1"/>
          </p:cNvSpPr>
          <p:nvPr>
            <p:ph type="body" sz="quarter" idx="57" hasCustomPrompt="1"/>
          </p:nvPr>
        </p:nvSpPr>
        <p:spPr>
          <a:xfrm>
            <a:off x="4584403" y="3037160"/>
            <a:ext cx="1510186" cy="166199"/>
          </a:xfrm>
          <a:prstGeom prst="rect">
            <a:avLst/>
          </a:prstGeom>
          <a:noFill/>
        </p:spPr>
        <p:txBody>
          <a:bodyPr wrap="square" lIns="0" tIns="0" rIns="0" bIns="0" rtlCol="0" anchor="t" anchorCtr="0">
            <a:spAutoFit/>
          </a:bodyPr>
          <a:lstStyle>
            <a:lvl1pPr marL="0" indent="0" algn="l">
              <a:buNone/>
              <a:defRPr lang="en-US" sz="1200" b="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Position</a:t>
            </a:r>
          </a:p>
        </p:txBody>
      </p:sp>
      <p:sp>
        <p:nvSpPr>
          <p:cNvPr id="37" name="Content Placeholder 5">
            <a:extLst>
              <a:ext uri="{FF2B5EF4-FFF2-40B4-BE49-F238E27FC236}">
                <a16:creationId xmlns:a16="http://schemas.microsoft.com/office/drawing/2014/main" id="{6480AE8E-D442-30EA-A815-54E627336C79}"/>
              </a:ext>
            </a:extLst>
          </p:cNvPr>
          <p:cNvSpPr>
            <a:spLocks noGrp="1"/>
          </p:cNvSpPr>
          <p:nvPr>
            <p:ph sz="quarter" idx="83" hasCustomPrompt="1"/>
          </p:nvPr>
        </p:nvSpPr>
        <p:spPr>
          <a:xfrm>
            <a:off x="3713808" y="2709628"/>
            <a:ext cx="561473" cy="561473"/>
          </a:xfrm>
          <a:prstGeom prst="ellipse">
            <a:avLst/>
          </a:prstGeom>
          <a:solidFill>
            <a:schemeClr val="bg1"/>
          </a:solidFill>
          <a:ln w="12700">
            <a:solidFill>
              <a:schemeClr val="bg1">
                <a:lumMod val="85000"/>
              </a:schemeClr>
            </a:solidFill>
          </a:ln>
          <a:effectLst>
            <a:outerShdw blurRad="114300" dist="25400" dir="5400000" algn="t" rotWithShape="0">
              <a:schemeClr val="accent2">
                <a:alpha val="40000"/>
              </a:schemeClr>
            </a:outerShdw>
          </a:effectLst>
        </p:spPr>
        <p:txBody>
          <a:bodyPr vert="horz" wrap="none" lIns="91440" tIns="45720" rIns="91440" bIns="45720" rtlCol="0" anchor="ctr">
            <a:normAutofit/>
          </a:bodyPr>
          <a:lstStyle>
            <a:lvl1pPr>
              <a:defRPr lang="en-US" sz="1000"/>
            </a:lvl1pPr>
          </a:lstStyle>
          <a:p>
            <a:pPr lvl="0"/>
            <a:r>
              <a:rPr lang="en-US"/>
              <a:t>Image</a:t>
            </a:r>
          </a:p>
        </p:txBody>
      </p:sp>
      <p:sp>
        <p:nvSpPr>
          <p:cNvPr id="38" name="Text Placeholder 39">
            <a:extLst>
              <a:ext uri="{FF2B5EF4-FFF2-40B4-BE49-F238E27FC236}">
                <a16:creationId xmlns:a16="http://schemas.microsoft.com/office/drawing/2014/main" id="{50897568-F372-E738-2DFC-54C36A71F507}"/>
              </a:ext>
            </a:extLst>
          </p:cNvPr>
          <p:cNvSpPr>
            <a:spLocks noGrp="1"/>
          </p:cNvSpPr>
          <p:nvPr>
            <p:ph type="body" sz="quarter" idx="64" hasCustomPrompt="1"/>
          </p:nvPr>
        </p:nvSpPr>
        <p:spPr>
          <a:xfrm>
            <a:off x="4584403" y="3743577"/>
            <a:ext cx="1510186" cy="166199"/>
          </a:xfrm>
          <a:prstGeom prst="rect">
            <a:avLst/>
          </a:prstGeom>
          <a:noFill/>
        </p:spPr>
        <p:txBody>
          <a:bodyPr wrap="square" lIns="0" tIns="0" rIns="0" bIns="0" rtlCol="0" anchor="t" anchorCtr="0">
            <a:spAutoFit/>
          </a:bodyPr>
          <a:lstStyle>
            <a:lvl1pPr marL="0" indent="0" algn="l">
              <a:buNone/>
              <a:defRPr lang="en-US" sz="1200" b="1"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Name</a:t>
            </a:r>
          </a:p>
        </p:txBody>
      </p:sp>
      <p:sp>
        <p:nvSpPr>
          <p:cNvPr id="39" name="Text Placeholder 39">
            <a:extLst>
              <a:ext uri="{FF2B5EF4-FFF2-40B4-BE49-F238E27FC236}">
                <a16:creationId xmlns:a16="http://schemas.microsoft.com/office/drawing/2014/main" id="{BDEF0C01-8A14-16B1-2D59-5CE7E83F0567}"/>
              </a:ext>
            </a:extLst>
          </p:cNvPr>
          <p:cNvSpPr>
            <a:spLocks noGrp="1"/>
          </p:cNvSpPr>
          <p:nvPr>
            <p:ph type="body" sz="quarter" idx="65" hasCustomPrompt="1"/>
          </p:nvPr>
        </p:nvSpPr>
        <p:spPr>
          <a:xfrm>
            <a:off x="4584403" y="3965052"/>
            <a:ext cx="1510186" cy="166199"/>
          </a:xfrm>
          <a:prstGeom prst="rect">
            <a:avLst/>
          </a:prstGeom>
          <a:noFill/>
        </p:spPr>
        <p:txBody>
          <a:bodyPr wrap="square" lIns="0" tIns="0" rIns="0" bIns="0" rtlCol="0" anchor="t" anchorCtr="0">
            <a:spAutoFit/>
          </a:bodyPr>
          <a:lstStyle>
            <a:lvl1pPr marL="0" indent="0" algn="l">
              <a:buNone/>
              <a:defRPr lang="en-US" sz="1200" b="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Position</a:t>
            </a:r>
          </a:p>
        </p:txBody>
      </p:sp>
      <p:sp>
        <p:nvSpPr>
          <p:cNvPr id="40" name="Content Placeholder 5">
            <a:extLst>
              <a:ext uri="{FF2B5EF4-FFF2-40B4-BE49-F238E27FC236}">
                <a16:creationId xmlns:a16="http://schemas.microsoft.com/office/drawing/2014/main" id="{409FDA18-FBAC-CC67-AB05-6734A948E00B}"/>
              </a:ext>
            </a:extLst>
          </p:cNvPr>
          <p:cNvSpPr>
            <a:spLocks noGrp="1"/>
          </p:cNvSpPr>
          <p:nvPr>
            <p:ph sz="quarter" idx="84" hasCustomPrompt="1"/>
          </p:nvPr>
        </p:nvSpPr>
        <p:spPr>
          <a:xfrm>
            <a:off x="3713808" y="3624030"/>
            <a:ext cx="561473" cy="561473"/>
          </a:xfrm>
          <a:prstGeom prst="ellipse">
            <a:avLst/>
          </a:prstGeom>
          <a:solidFill>
            <a:schemeClr val="bg1"/>
          </a:solidFill>
          <a:ln w="12700">
            <a:solidFill>
              <a:schemeClr val="bg1">
                <a:lumMod val="85000"/>
              </a:schemeClr>
            </a:solidFill>
          </a:ln>
          <a:effectLst>
            <a:outerShdw blurRad="114300" dist="25400" dir="5400000" algn="t" rotWithShape="0">
              <a:schemeClr val="accent2">
                <a:alpha val="40000"/>
              </a:schemeClr>
            </a:outerShdw>
          </a:effectLst>
        </p:spPr>
        <p:txBody>
          <a:bodyPr vert="horz" wrap="none" lIns="91440" tIns="45720" rIns="91440" bIns="45720" rtlCol="0" anchor="ctr">
            <a:normAutofit/>
          </a:bodyPr>
          <a:lstStyle>
            <a:lvl1pPr>
              <a:defRPr lang="en-US" sz="1000"/>
            </a:lvl1pPr>
          </a:lstStyle>
          <a:p>
            <a:pPr lvl="0"/>
            <a:r>
              <a:rPr lang="en-US"/>
              <a:t>Image</a:t>
            </a:r>
          </a:p>
        </p:txBody>
      </p:sp>
      <p:sp>
        <p:nvSpPr>
          <p:cNvPr id="41" name="Text Placeholder 39">
            <a:extLst>
              <a:ext uri="{FF2B5EF4-FFF2-40B4-BE49-F238E27FC236}">
                <a16:creationId xmlns:a16="http://schemas.microsoft.com/office/drawing/2014/main" id="{1D85424A-8EBF-B971-DACD-576E62AA185F}"/>
              </a:ext>
            </a:extLst>
          </p:cNvPr>
          <p:cNvSpPr>
            <a:spLocks noGrp="1"/>
          </p:cNvSpPr>
          <p:nvPr>
            <p:ph type="body" sz="quarter" idx="72" hasCustomPrompt="1"/>
          </p:nvPr>
        </p:nvSpPr>
        <p:spPr>
          <a:xfrm>
            <a:off x="4584403" y="4662325"/>
            <a:ext cx="1510186" cy="166199"/>
          </a:xfrm>
          <a:prstGeom prst="rect">
            <a:avLst/>
          </a:prstGeom>
          <a:noFill/>
        </p:spPr>
        <p:txBody>
          <a:bodyPr wrap="square" lIns="0" tIns="0" rIns="0" bIns="0" rtlCol="0" anchor="t" anchorCtr="0">
            <a:spAutoFit/>
          </a:bodyPr>
          <a:lstStyle>
            <a:lvl1pPr marL="0" indent="0" algn="l">
              <a:buNone/>
              <a:defRPr lang="en-US" sz="1200" b="1"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Name</a:t>
            </a:r>
          </a:p>
        </p:txBody>
      </p:sp>
      <p:sp>
        <p:nvSpPr>
          <p:cNvPr id="42" name="Text Placeholder 39">
            <a:extLst>
              <a:ext uri="{FF2B5EF4-FFF2-40B4-BE49-F238E27FC236}">
                <a16:creationId xmlns:a16="http://schemas.microsoft.com/office/drawing/2014/main" id="{8157B6FA-E78B-7F43-7F35-9C709F8E9E46}"/>
              </a:ext>
            </a:extLst>
          </p:cNvPr>
          <p:cNvSpPr>
            <a:spLocks noGrp="1"/>
          </p:cNvSpPr>
          <p:nvPr>
            <p:ph type="body" sz="quarter" idx="73" hasCustomPrompt="1"/>
          </p:nvPr>
        </p:nvSpPr>
        <p:spPr>
          <a:xfrm>
            <a:off x="4584403" y="4874656"/>
            <a:ext cx="1510186" cy="166199"/>
          </a:xfrm>
          <a:prstGeom prst="rect">
            <a:avLst/>
          </a:prstGeom>
          <a:noFill/>
        </p:spPr>
        <p:txBody>
          <a:bodyPr wrap="square" lIns="0" tIns="0" rIns="0" bIns="0" rtlCol="0" anchor="t" anchorCtr="0">
            <a:spAutoFit/>
          </a:bodyPr>
          <a:lstStyle>
            <a:lvl1pPr marL="0" indent="0" algn="l">
              <a:buNone/>
              <a:defRPr lang="en-US" sz="1200" b="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Position</a:t>
            </a:r>
          </a:p>
        </p:txBody>
      </p:sp>
      <p:sp>
        <p:nvSpPr>
          <p:cNvPr id="43" name="Content Placeholder 5">
            <a:extLst>
              <a:ext uri="{FF2B5EF4-FFF2-40B4-BE49-F238E27FC236}">
                <a16:creationId xmlns:a16="http://schemas.microsoft.com/office/drawing/2014/main" id="{9CB8258A-28A0-48D5-0FF1-B7C4167E7816}"/>
              </a:ext>
            </a:extLst>
          </p:cNvPr>
          <p:cNvSpPr>
            <a:spLocks noGrp="1"/>
          </p:cNvSpPr>
          <p:nvPr>
            <p:ph sz="quarter" idx="85" hasCustomPrompt="1"/>
          </p:nvPr>
        </p:nvSpPr>
        <p:spPr>
          <a:xfrm>
            <a:off x="3713808" y="4538429"/>
            <a:ext cx="561473" cy="561473"/>
          </a:xfrm>
          <a:prstGeom prst="ellipse">
            <a:avLst/>
          </a:prstGeom>
          <a:solidFill>
            <a:schemeClr val="bg1"/>
          </a:solidFill>
          <a:ln w="12700">
            <a:solidFill>
              <a:schemeClr val="bg1">
                <a:lumMod val="85000"/>
              </a:schemeClr>
            </a:solidFill>
          </a:ln>
          <a:effectLst>
            <a:outerShdw blurRad="114300" dist="25400" dir="5400000" algn="t" rotWithShape="0">
              <a:schemeClr val="accent2">
                <a:alpha val="40000"/>
              </a:schemeClr>
            </a:outerShdw>
          </a:effectLst>
        </p:spPr>
        <p:txBody>
          <a:bodyPr vert="horz" wrap="none" lIns="91440" tIns="45720" rIns="91440" bIns="45720" rtlCol="0" anchor="ctr">
            <a:normAutofit/>
          </a:bodyPr>
          <a:lstStyle>
            <a:lvl1pPr>
              <a:defRPr lang="en-US" sz="1000"/>
            </a:lvl1pPr>
          </a:lstStyle>
          <a:p>
            <a:pPr lvl="0"/>
            <a:r>
              <a:rPr lang="en-US"/>
              <a:t>Image</a:t>
            </a:r>
          </a:p>
        </p:txBody>
      </p:sp>
      <p:sp>
        <p:nvSpPr>
          <p:cNvPr id="44" name="Text Placeholder 39">
            <a:extLst>
              <a:ext uri="{FF2B5EF4-FFF2-40B4-BE49-F238E27FC236}">
                <a16:creationId xmlns:a16="http://schemas.microsoft.com/office/drawing/2014/main" id="{64655782-06FA-75CF-025D-4AD6E7FF42E2}"/>
              </a:ext>
            </a:extLst>
          </p:cNvPr>
          <p:cNvSpPr>
            <a:spLocks noGrp="1"/>
          </p:cNvSpPr>
          <p:nvPr>
            <p:ph type="body" sz="quarter" idx="50" hasCustomPrompt="1"/>
          </p:nvPr>
        </p:nvSpPr>
        <p:spPr>
          <a:xfrm>
            <a:off x="7325829" y="1906082"/>
            <a:ext cx="1512049" cy="166199"/>
          </a:xfrm>
          <a:prstGeom prst="rect">
            <a:avLst/>
          </a:prstGeom>
          <a:noFill/>
        </p:spPr>
        <p:txBody>
          <a:bodyPr wrap="square" lIns="0" tIns="0" rIns="0" bIns="0" rtlCol="0" anchor="t" anchorCtr="0">
            <a:spAutoFit/>
          </a:bodyPr>
          <a:lstStyle>
            <a:lvl1pPr marL="0" indent="0" algn="l">
              <a:buNone/>
              <a:defRPr lang="en-US" sz="1200" b="1"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Name</a:t>
            </a:r>
          </a:p>
        </p:txBody>
      </p:sp>
      <p:sp>
        <p:nvSpPr>
          <p:cNvPr id="45" name="Text Placeholder 39">
            <a:extLst>
              <a:ext uri="{FF2B5EF4-FFF2-40B4-BE49-F238E27FC236}">
                <a16:creationId xmlns:a16="http://schemas.microsoft.com/office/drawing/2014/main" id="{5CF3EA32-1FD5-8C60-048B-A41A5984F045}"/>
              </a:ext>
            </a:extLst>
          </p:cNvPr>
          <p:cNvSpPr>
            <a:spLocks noGrp="1"/>
          </p:cNvSpPr>
          <p:nvPr>
            <p:ph type="body" sz="quarter" idx="51" hasCustomPrompt="1"/>
          </p:nvPr>
        </p:nvSpPr>
        <p:spPr>
          <a:xfrm>
            <a:off x="7325829" y="2127557"/>
            <a:ext cx="1512049" cy="166199"/>
          </a:xfrm>
          <a:prstGeom prst="rect">
            <a:avLst/>
          </a:prstGeom>
          <a:noFill/>
        </p:spPr>
        <p:txBody>
          <a:bodyPr wrap="square" lIns="0" tIns="0" rIns="0" bIns="0" rtlCol="0" anchor="t" anchorCtr="0">
            <a:spAutoFit/>
          </a:bodyPr>
          <a:lstStyle>
            <a:lvl1pPr marL="0" indent="0" algn="l">
              <a:buNone/>
              <a:defRPr lang="en-US" sz="1200" b="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Position</a:t>
            </a:r>
          </a:p>
        </p:txBody>
      </p:sp>
      <p:sp>
        <p:nvSpPr>
          <p:cNvPr id="46" name="Content Placeholder 5">
            <a:extLst>
              <a:ext uri="{FF2B5EF4-FFF2-40B4-BE49-F238E27FC236}">
                <a16:creationId xmlns:a16="http://schemas.microsoft.com/office/drawing/2014/main" id="{77C3DF6E-5C63-ACDD-5444-748337CB8C17}"/>
              </a:ext>
            </a:extLst>
          </p:cNvPr>
          <p:cNvSpPr>
            <a:spLocks noGrp="1"/>
          </p:cNvSpPr>
          <p:nvPr>
            <p:ph sz="quarter" idx="86" hasCustomPrompt="1"/>
          </p:nvPr>
        </p:nvSpPr>
        <p:spPr>
          <a:xfrm>
            <a:off x="6449193" y="1795229"/>
            <a:ext cx="561473" cy="561473"/>
          </a:xfrm>
          <a:prstGeom prst="ellipse">
            <a:avLst/>
          </a:prstGeom>
          <a:solidFill>
            <a:schemeClr val="bg1"/>
          </a:solidFill>
          <a:ln w="12700">
            <a:solidFill>
              <a:schemeClr val="bg1">
                <a:lumMod val="85000"/>
              </a:schemeClr>
            </a:solidFill>
          </a:ln>
          <a:effectLst>
            <a:outerShdw blurRad="114300" dist="25400" dir="5400000" algn="t" rotWithShape="0">
              <a:schemeClr val="accent2">
                <a:alpha val="40000"/>
              </a:schemeClr>
            </a:outerShdw>
          </a:effectLst>
        </p:spPr>
        <p:txBody>
          <a:bodyPr vert="horz" wrap="none" lIns="91440" tIns="45720" rIns="91440" bIns="45720" rtlCol="0" anchor="ctr">
            <a:normAutofit/>
          </a:bodyPr>
          <a:lstStyle>
            <a:lvl1pPr>
              <a:defRPr lang="en-US" sz="1000"/>
            </a:lvl1pPr>
          </a:lstStyle>
          <a:p>
            <a:pPr lvl="0"/>
            <a:r>
              <a:rPr lang="en-US"/>
              <a:t>Image</a:t>
            </a:r>
          </a:p>
        </p:txBody>
      </p:sp>
      <p:sp>
        <p:nvSpPr>
          <p:cNvPr id="47" name="Text Placeholder 39">
            <a:extLst>
              <a:ext uri="{FF2B5EF4-FFF2-40B4-BE49-F238E27FC236}">
                <a16:creationId xmlns:a16="http://schemas.microsoft.com/office/drawing/2014/main" id="{2AB3E955-97F0-AEB4-68EB-06C01B90A944}"/>
              </a:ext>
            </a:extLst>
          </p:cNvPr>
          <p:cNvSpPr>
            <a:spLocks noGrp="1"/>
          </p:cNvSpPr>
          <p:nvPr>
            <p:ph type="body" sz="quarter" idx="58" hasCustomPrompt="1"/>
          </p:nvPr>
        </p:nvSpPr>
        <p:spPr>
          <a:xfrm>
            <a:off x="7325829" y="2824829"/>
            <a:ext cx="1512049" cy="166199"/>
          </a:xfrm>
          <a:prstGeom prst="rect">
            <a:avLst/>
          </a:prstGeom>
          <a:noFill/>
        </p:spPr>
        <p:txBody>
          <a:bodyPr wrap="square" lIns="0" tIns="0" rIns="0" bIns="0" rtlCol="0" anchor="t" anchorCtr="0">
            <a:spAutoFit/>
          </a:bodyPr>
          <a:lstStyle>
            <a:lvl1pPr marL="0" indent="0" algn="l">
              <a:buNone/>
              <a:defRPr lang="en-US" sz="1200" b="1"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Name</a:t>
            </a:r>
          </a:p>
        </p:txBody>
      </p:sp>
      <p:sp>
        <p:nvSpPr>
          <p:cNvPr id="48" name="Text Placeholder 39">
            <a:extLst>
              <a:ext uri="{FF2B5EF4-FFF2-40B4-BE49-F238E27FC236}">
                <a16:creationId xmlns:a16="http://schemas.microsoft.com/office/drawing/2014/main" id="{99E1B54E-2718-E074-F2EC-9B5E4C6DAA72}"/>
              </a:ext>
            </a:extLst>
          </p:cNvPr>
          <p:cNvSpPr>
            <a:spLocks noGrp="1"/>
          </p:cNvSpPr>
          <p:nvPr>
            <p:ph type="body" sz="quarter" idx="59" hasCustomPrompt="1"/>
          </p:nvPr>
        </p:nvSpPr>
        <p:spPr>
          <a:xfrm>
            <a:off x="7325829" y="3037160"/>
            <a:ext cx="1512049" cy="166199"/>
          </a:xfrm>
          <a:prstGeom prst="rect">
            <a:avLst/>
          </a:prstGeom>
          <a:noFill/>
        </p:spPr>
        <p:txBody>
          <a:bodyPr wrap="square" lIns="0" tIns="0" rIns="0" bIns="0" rtlCol="0" anchor="t" anchorCtr="0">
            <a:spAutoFit/>
          </a:bodyPr>
          <a:lstStyle>
            <a:lvl1pPr marL="0" indent="0" algn="l">
              <a:buNone/>
              <a:defRPr lang="en-US" sz="1200" b="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Position</a:t>
            </a:r>
          </a:p>
        </p:txBody>
      </p:sp>
      <p:sp>
        <p:nvSpPr>
          <p:cNvPr id="49" name="Content Placeholder 5">
            <a:extLst>
              <a:ext uri="{FF2B5EF4-FFF2-40B4-BE49-F238E27FC236}">
                <a16:creationId xmlns:a16="http://schemas.microsoft.com/office/drawing/2014/main" id="{D436698C-4DB8-12D7-0372-04625DDE89E2}"/>
              </a:ext>
            </a:extLst>
          </p:cNvPr>
          <p:cNvSpPr>
            <a:spLocks noGrp="1"/>
          </p:cNvSpPr>
          <p:nvPr>
            <p:ph sz="quarter" idx="87" hasCustomPrompt="1"/>
          </p:nvPr>
        </p:nvSpPr>
        <p:spPr>
          <a:xfrm>
            <a:off x="6449193" y="2709628"/>
            <a:ext cx="561473" cy="561473"/>
          </a:xfrm>
          <a:prstGeom prst="ellipse">
            <a:avLst/>
          </a:prstGeom>
          <a:solidFill>
            <a:schemeClr val="bg1"/>
          </a:solidFill>
          <a:ln w="12700">
            <a:solidFill>
              <a:schemeClr val="bg1">
                <a:lumMod val="85000"/>
              </a:schemeClr>
            </a:solidFill>
          </a:ln>
          <a:effectLst>
            <a:outerShdw blurRad="114300" dist="25400" dir="5400000" algn="t" rotWithShape="0">
              <a:schemeClr val="accent2">
                <a:alpha val="40000"/>
              </a:schemeClr>
            </a:outerShdw>
          </a:effectLst>
        </p:spPr>
        <p:txBody>
          <a:bodyPr vert="horz" wrap="none" lIns="91440" tIns="45720" rIns="91440" bIns="45720" rtlCol="0" anchor="ctr">
            <a:normAutofit/>
          </a:bodyPr>
          <a:lstStyle>
            <a:lvl1pPr>
              <a:defRPr lang="en-US" sz="1000"/>
            </a:lvl1pPr>
          </a:lstStyle>
          <a:p>
            <a:pPr lvl="0"/>
            <a:r>
              <a:rPr lang="en-US"/>
              <a:t>Image</a:t>
            </a:r>
          </a:p>
        </p:txBody>
      </p:sp>
      <p:sp>
        <p:nvSpPr>
          <p:cNvPr id="50" name="Text Placeholder 39">
            <a:extLst>
              <a:ext uri="{FF2B5EF4-FFF2-40B4-BE49-F238E27FC236}">
                <a16:creationId xmlns:a16="http://schemas.microsoft.com/office/drawing/2014/main" id="{9AA74745-DB1C-33D6-A190-5AE440501A52}"/>
              </a:ext>
            </a:extLst>
          </p:cNvPr>
          <p:cNvSpPr>
            <a:spLocks noGrp="1"/>
          </p:cNvSpPr>
          <p:nvPr>
            <p:ph type="body" sz="quarter" idx="66" hasCustomPrompt="1"/>
          </p:nvPr>
        </p:nvSpPr>
        <p:spPr>
          <a:xfrm>
            <a:off x="7325829" y="3743577"/>
            <a:ext cx="1512049" cy="166199"/>
          </a:xfrm>
          <a:prstGeom prst="rect">
            <a:avLst/>
          </a:prstGeom>
          <a:noFill/>
        </p:spPr>
        <p:txBody>
          <a:bodyPr wrap="square" lIns="0" tIns="0" rIns="0" bIns="0" rtlCol="0" anchor="t" anchorCtr="0">
            <a:spAutoFit/>
          </a:bodyPr>
          <a:lstStyle>
            <a:lvl1pPr marL="0" indent="0" algn="l">
              <a:buNone/>
              <a:defRPr lang="en-US" sz="1200" b="1"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Name</a:t>
            </a:r>
          </a:p>
        </p:txBody>
      </p:sp>
      <p:sp>
        <p:nvSpPr>
          <p:cNvPr id="51" name="Text Placeholder 39">
            <a:extLst>
              <a:ext uri="{FF2B5EF4-FFF2-40B4-BE49-F238E27FC236}">
                <a16:creationId xmlns:a16="http://schemas.microsoft.com/office/drawing/2014/main" id="{3006DE29-64B1-852B-76A7-5DB93171AE07}"/>
              </a:ext>
            </a:extLst>
          </p:cNvPr>
          <p:cNvSpPr>
            <a:spLocks noGrp="1"/>
          </p:cNvSpPr>
          <p:nvPr>
            <p:ph type="body" sz="quarter" idx="67" hasCustomPrompt="1"/>
          </p:nvPr>
        </p:nvSpPr>
        <p:spPr>
          <a:xfrm>
            <a:off x="7325829" y="3965052"/>
            <a:ext cx="1512049" cy="166199"/>
          </a:xfrm>
          <a:prstGeom prst="rect">
            <a:avLst/>
          </a:prstGeom>
          <a:noFill/>
        </p:spPr>
        <p:txBody>
          <a:bodyPr wrap="square" lIns="0" tIns="0" rIns="0" bIns="0" rtlCol="0" anchor="t" anchorCtr="0">
            <a:spAutoFit/>
          </a:bodyPr>
          <a:lstStyle>
            <a:lvl1pPr marL="0" indent="0" algn="l">
              <a:buNone/>
              <a:defRPr lang="en-US" sz="1200" b="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Position</a:t>
            </a:r>
          </a:p>
        </p:txBody>
      </p:sp>
      <p:sp>
        <p:nvSpPr>
          <p:cNvPr id="52" name="Content Placeholder 5">
            <a:extLst>
              <a:ext uri="{FF2B5EF4-FFF2-40B4-BE49-F238E27FC236}">
                <a16:creationId xmlns:a16="http://schemas.microsoft.com/office/drawing/2014/main" id="{8A7EBBAC-B66F-363A-B22A-30E2ED179AD3}"/>
              </a:ext>
            </a:extLst>
          </p:cNvPr>
          <p:cNvSpPr>
            <a:spLocks noGrp="1"/>
          </p:cNvSpPr>
          <p:nvPr>
            <p:ph sz="quarter" idx="88" hasCustomPrompt="1"/>
          </p:nvPr>
        </p:nvSpPr>
        <p:spPr>
          <a:xfrm>
            <a:off x="6449193" y="3624030"/>
            <a:ext cx="561473" cy="561473"/>
          </a:xfrm>
          <a:prstGeom prst="ellipse">
            <a:avLst/>
          </a:prstGeom>
          <a:solidFill>
            <a:schemeClr val="bg1"/>
          </a:solidFill>
          <a:ln w="12700">
            <a:solidFill>
              <a:schemeClr val="bg1">
                <a:lumMod val="85000"/>
              </a:schemeClr>
            </a:solidFill>
          </a:ln>
          <a:effectLst>
            <a:outerShdw blurRad="114300" dist="25400" dir="5400000" algn="t" rotWithShape="0">
              <a:schemeClr val="accent2">
                <a:alpha val="40000"/>
              </a:schemeClr>
            </a:outerShdw>
          </a:effectLst>
        </p:spPr>
        <p:txBody>
          <a:bodyPr vert="horz" wrap="none" lIns="91440" tIns="45720" rIns="91440" bIns="45720" rtlCol="0" anchor="ctr">
            <a:normAutofit/>
          </a:bodyPr>
          <a:lstStyle>
            <a:lvl1pPr>
              <a:defRPr lang="en-US" sz="1000"/>
            </a:lvl1pPr>
          </a:lstStyle>
          <a:p>
            <a:pPr lvl="0"/>
            <a:r>
              <a:rPr lang="en-US"/>
              <a:t>Image</a:t>
            </a:r>
          </a:p>
        </p:txBody>
      </p:sp>
      <p:sp>
        <p:nvSpPr>
          <p:cNvPr id="53" name="Text Placeholder 39">
            <a:extLst>
              <a:ext uri="{FF2B5EF4-FFF2-40B4-BE49-F238E27FC236}">
                <a16:creationId xmlns:a16="http://schemas.microsoft.com/office/drawing/2014/main" id="{48CF139D-B263-445D-AEA3-1A66723BC155}"/>
              </a:ext>
            </a:extLst>
          </p:cNvPr>
          <p:cNvSpPr>
            <a:spLocks noGrp="1"/>
          </p:cNvSpPr>
          <p:nvPr>
            <p:ph type="body" sz="quarter" idx="74" hasCustomPrompt="1"/>
          </p:nvPr>
        </p:nvSpPr>
        <p:spPr>
          <a:xfrm>
            <a:off x="7325829" y="4662325"/>
            <a:ext cx="1512049" cy="166199"/>
          </a:xfrm>
          <a:prstGeom prst="rect">
            <a:avLst/>
          </a:prstGeom>
          <a:noFill/>
        </p:spPr>
        <p:txBody>
          <a:bodyPr wrap="square" lIns="0" tIns="0" rIns="0" bIns="0" rtlCol="0" anchor="t" anchorCtr="0">
            <a:spAutoFit/>
          </a:bodyPr>
          <a:lstStyle>
            <a:lvl1pPr marL="0" indent="0" algn="l">
              <a:buNone/>
              <a:defRPr lang="en-US" sz="1200" b="1"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Name</a:t>
            </a:r>
          </a:p>
        </p:txBody>
      </p:sp>
      <p:sp>
        <p:nvSpPr>
          <p:cNvPr id="54" name="Text Placeholder 39">
            <a:extLst>
              <a:ext uri="{FF2B5EF4-FFF2-40B4-BE49-F238E27FC236}">
                <a16:creationId xmlns:a16="http://schemas.microsoft.com/office/drawing/2014/main" id="{A16C819E-04C8-4123-3E9B-F09B6F3CC31C}"/>
              </a:ext>
            </a:extLst>
          </p:cNvPr>
          <p:cNvSpPr>
            <a:spLocks noGrp="1"/>
          </p:cNvSpPr>
          <p:nvPr>
            <p:ph type="body" sz="quarter" idx="75" hasCustomPrompt="1"/>
          </p:nvPr>
        </p:nvSpPr>
        <p:spPr>
          <a:xfrm>
            <a:off x="7325829" y="4874656"/>
            <a:ext cx="1512049" cy="166199"/>
          </a:xfrm>
          <a:prstGeom prst="rect">
            <a:avLst/>
          </a:prstGeom>
          <a:noFill/>
        </p:spPr>
        <p:txBody>
          <a:bodyPr wrap="square" lIns="0" tIns="0" rIns="0" bIns="0" rtlCol="0" anchor="t" anchorCtr="0">
            <a:spAutoFit/>
          </a:bodyPr>
          <a:lstStyle>
            <a:lvl1pPr marL="0" indent="0" algn="l">
              <a:buNone/>
              <a:defRPr lang="en-US" sz="1200" b="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Position</a:t>
            </a:r>
          </a:p>
        </p:txBody>
      </p:sp>
      <p:sp>
        <p:nvSpPr>
          <p:cNvPr id="55" name="Content Placeholder 5">
            <a:extLst>
              <a:ext uri="{FF2B5EF4-FFF2-40B4-BE49-F238E27FC236}">
                <a16:creationId xmlns:a16="http://schemas.microsoft.com/office/drawing/2014/main" id="{C97D464A-41AA-DC91-590B-EDCFA085FBCA}"/>
              </a:ext>
            </a:extLst>
          </p:cNvPr>
          <p:cNvSpPr>
            <a:spLocks noGrp="1"/>
          </p:cNvSpPr>
          <p:nvPr>
            <p:ph sz="quarter" idx="89" hasCustomPrompt="1"/>
          </p:nvPr>
        </p:nvSpPr>
        <p:spPr>
          <a:xfrm>
            <a:off x="6449193" y="4538429"/>
            <a:ext cx="561473" cy="561473"/>
          </a:xfrm>
          <a:prstGeom prst="ellipse">
            <a:avLst/>
          </a:prstGeom>
          <a:solidFill>
            <a:schemeClr val="bg1"/>
          </a:solidFill>
          <a:ln w="12700">
            <a:solidFill>
              <a:schemeClr val="bg1">
                <a:lumMod val="85000"/>
              </a:schemeClr>
            </a:solidFill>
          </a:ln>
          <a:effectLst>
            <a:outerShdw blurRad="114300" dist="25400" dir="5400000" algn="t" rotWithShape="0">
              <a:schemeClr val="accent2">
                <a:alpha val="40000"/>
              </a:schemeClr>
            </a:outerShdw>
          </a:effectLst>
        </p:spPr>
        <p:txBody>
          <a:bodyPr vert="horz" wrap="none" lIns="91440" tIns="45720" rIns="91440" bIns="45720" rtlCol="0" anchor="ctr">
            <a:normAutofit/>
          </a:bodyPr>
          <a:lstStyle>
            <a:lvl1pPr>
              <a:defRPr lang="en-US" sz="1000"/>
            </a:lvl1pPr>
          </a:lstStyle>
          <a:p>
            <a:pPr lvl="0"/>
            <a:r>
              <a:rPr lang="en-US"/>
              <a:t>Image</a:t>
            </a:r>
          </a:p>
        </p:txBody>
      </p:sp>
      <p:sp>
        <p:nvSpPr>
          <p:cNvPr id="56" name="Text Placeholder 39">
            <a:extLst>
              <a:ext uri="{FF2B5EF4-FFF2-40B4-BE49-F238E27FC236}">
                <a16:creationId xmlns:a16="http://schemas.microsoft.com/office/drawing/2014/main" id="{88C02E8C-03E7-E30B-9E4A-890FE08E9B81}"/>
              </a:ext>
            </a:extLst>
          </p:cNvPr>
          <p:cNvSpPr>
            <a:spLocks noGrp="1"/>
          </p:cNvSpPr>
          <p:nvPr>
            <p:ph type="body" sz="quarter" idx="52" hasCustomPrompt="1"/>
          </p:nvPr>
        </p:nvSpPr>
        <p:spPr>
          <a:xfrm>
            <a:off x="10067257" y="1906082"/>
            <a:ext cx="1509460" cy="166199"/>
          </a:xfrm>
          <a:prstGeom prst="rect">
            <a:avLst/>
          </a:prstGeom>
          <a:noFill/>
        </p:spPr>
        <p:txBody>
          <a:bodyPr wrap="square" lIns="0" tIns="0" rIns="0" bIns="0" rtlCol="0" anchor="t" anchorCtr="0">
            <a:spAutoFit/>
          </a:bodyPr>
          <a:lstStyle>
            <a:lvl1pPr marL="0" indent="0" algn="l">
              <a:buNone/>
              <a:defRPr lang="en-US" sz="1200" b="1"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Name</a:t>
            </a:r>
          </a:p>
        </p:txBody>
      </p:sp>
      <p:sp>
        <p:nvSpPr>
          <p:cNvPr id="57" name="Text Placeholder 39">
            <a:extLst>
              <a:ext uri="{FF2B5EF4-FFF2-40B4-BE49-F238E27FC236}">
                <a16:creationId xmlns:a16="http://schemas.microsoft.com/office/drawing/2014/main" id="{DEBC3E1F-A2FD-A63F-B5C6-BACDED1CEA38}"/>
              </a:ext>
            </a:extLst>
          </p:cNvPr>
          <p:cNvSpPr>
            <a:spLocks noGrp="1"/>
          </p:cNvSpPr>
          <p:nvPr>
            <p:ph type="body" sz="quarter" idx="53" hasCustomPrompt="1"/>
          </p:nvPr>
        </p:nvSpPr>
        <p:spPr>
          <a:xfrm>
            <a:off x="10067257" y="2127557"/>
            <a:ext cx="1509460" cy="166199"/>
          </a:xfrm>
          <a:prstGeom prst="rect">
            <a:avLst/>
          </a:prstGeom>
          <a:noFill/>
        </p:spPr>
        <p:txBody>
          <a:bodyPr wrap="square" lIns="0" tIns="0" rIns="0" bIns="0" rtlCol="0" anchor="t" anchorCtr="0">
            <a:spAutoFit/>
          </a:bodyPr>
          <a:lstStyle>
            <a:lvl1pPr marL="0" indent="0" algn="l">
              <a:buNone/>
              <a:defRPr lang="en-US" sz="1200" b="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Position</a:t>
            </a:r>
          </a:p>
        </p:txBody>
      </p:sp>
      <p:sp>
        <p:nvSpPr>
          <p:cNvPr id="58" name="Content Placeholder 5">
            <a:extLst>
              <a:ext uri="{FF2B5EF4-FFF2-40B4-BE49-F238E27FC236}">
                <a16:creationId xmlns:a16="http://schemas.microsoft.com/office/drawing/2014/main" id="{A474C432-98B2-68BA-4470-F7C61244A502}"/>
              </a:ext>
            </a:extLst>
          </p:cNvPr>
          <p:cNvSpPr>
            <a:spLocks noGrp="1"/>
          </p:cNvSpPr>
          <p:nvPr>
            <p:ph sz="quarter" idx="90" hasCustomPrompt="1"/>
          </p:nvPr>
        </p:nvSpPr>
        <p:spPr>
          <a:xfrm>
            <a:off x="9192393" y="1795229"/>
            <a:ext cx="561473" cy="561473"/>
          </a:xfrm>
          <a:prstGeom prst="ellipse">
            <a:avLst/>
          </a:prstGeom>
          <a:solidFill>
            <a:schemeClr val="bg1"/>
          </a:solidFill>
          <a:ln w="12700">
            <a:solidFill>
              <a:schemeClr val="bg1">
                <a:lumMod val="85000"/>
              </a:schemeClr>
            </a:solidFill>
          </a:ln>
          <a:effectLst>
            <a:outerShdw blurRad="114300" dist="25400" dir="5400000" algn="t" rotWithShape="0">
              <a:schemeClr val="accent2">
                <a:alpha val="40000"/>
              </a:schemeClr>
            </a:outerShdw>
          </a:effectLst>
        </p:spPr>
        <p:txBody>
          <a:bodyPr vert="horz" wrap="none" lIns="91440" tIns="45720" rIns="91440" bIns="45720" rtlCol="0" anchor="ctr">
            <a:normAutofit/>
          </a:bodyPr>
          <a:lstStyle>
            <a:lvl1pPr>
              <a:defRPr lang="en-US" sz="1000"/>
            </a:lvl1pPr>
          </a:lstStyle>
          <a:p>
            <a:pPr lvl="0"/>
            <a:r>
              <a:rPr lang="en-US"/>
              <a:t>Image</a:t>
            </a:r>
          </a:p>
        </p:txBody>
      </p:sp>
      <p:sp>
        <p:nvSpPr>
          <p:cNvPr id="59" name="Text Placeholder 39">
            <a:extLst>
              <a:ext uri="{FF2B5EF4-FFF2-40B4-BE49-F238E27FC236}">
                <a16:creationId xmlns:a16="http://schemas.microsoft.com/office/drawing/2014/main" id="{6A23716B-B8FC-7005-6B71-602D869686FD}"/>
              </a:ext>
            </a:extLst>
          </p:cNvPr>
          <p:cNvSpPr>
            <a:spLocks noGrp="1"/>
          </p:cNvSpPr>
          <p:nvPr>
            <p:ph type="body" sz="quarter" idx="60" hasCustomPrompt="1"/>
          </p:nvPr>
        </p:nvSpPr>
        <p:spPr>
          <a:xfrm>
            <a:off x="10067257" y="2824829"/>
            <a:ext cx="1509460" cy="166199"/>
          </a:xfrm>
          <a:prstGeom prst="rect">
            <a:avLst/>
          </a:prstGeom>
          <a:noFill/>
        </p:spPr>
        <p:txBody>
          <a:bodyPr wrap="square" lIns="0" tIns="0" rIns="0" bIns="0" rtlCol="0" anchor="t" anchorCtr="0">
            <a:spAutoFit/>
          </a:bodyPr>
          <a:lstStyle>
            <a:lvl1pPr marL="0" indent="0" algn="l">
              <a:buNone/>
              <a:defRPr lang="en-US" sz="1200" b="1"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Name</a:t>
            </a:r>
          </a:p>
        </p:txBody>
      </p:sp>
      <p:sp>
        <p:nvSpPr>
          <p:cNvPr id="60" name="Text Placeholder 39">
            <a:extLst>
              <a:ext uri="{FF2B5EF4-FFF2-40B4-BE49-F238E27FC236}">
                <a16:creationId xmlns:a16="http://schemas.microsoft.com/office/drawing/2014/main" id="{37427528-ECCC-8824-1667-0D34A14D5043}"/>
              </a:ext>
            </a:extLst>
          </p:cNvPr>
          <p:cNvSpPr>
            <a:spLocks noGrp="1"/>
          </p:cNvSpPr>
          <p:nvPr>
            <p:ph type="body" sz="quarter" idx="61" hasCustomPrompt="1"/>
          </p:nvPr>
        </p:nvSpPr>
        <p:spPr>
          <a:xfrm>
            <a:off x="10067257" y="3037160"/>
            <a:ext cx="1509460" cy="166199"/>
          </a:xfrm>
          <a:prstGeom prst="rect">
            <a:avLst/>
          </a:prstGeom>
          <a:noFill/>
        </p:spPr>
        <p:txBody>
          <a:bodyPr wrap="square" lIns="0" tIns="0" rIns="0" bIns="0" rtlCol="0" anchor="t" anchorCtr="0">
            <a:spAutoFit/>
          </a:bodyPr>
          <a:lstStyle>
            <a:lvl1pPr marL="0" indent="0" algn="l">
              <a:buNone/>
              <a:defRPr lang="en-US" sz="1200" b="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Position</a:t>
            </a:r>
          </a:p>
        </p:txBody>
      </p:sp>
      <p:sp>
        <p:nvSpPr>
          <p:cNvPr id="61" name="Content Placeholder 5">
            <a:extLst>
              <a:ext uri="{FF2B5EF4-FFF2-40B4-BE49-F238E27FC236}">
                <a16:creationId xmlns:a16="http://schemas.microsoft.com/office/drawing/2014/main" id="{6B92C08E-84E8-00E1-286A-67F3B72138A2}"/>
              </a:ext>
            </a:extLst>
          </p:cNvPr>
          <p:cNvSpPr>
            <a:spLocks noGrp="1"/>
          </p:cNvSpPr>
          <p:nvPr>
            <p:ph sz="quarter" idx="91" hasCustomPrompt="1"/>
          </p:nvPr>
        </p:nvSpPr>
        <p:spPr>
          <a:xfrm>
            <a:off x="9192393" y="2709628"/>
            <a:ext cx="561473" cy="561473"/>
          </a:xfrm>
          <a:prstGeom prst="ellipse">
            <a:avLst/>
          </a:prstGeom>
          <a:solidFill>
            <a:schemeClr val="bg1"/>
          </a:solidFill>
          <a:ln w="12700">
            <a:solidFill>
              <a:schemeClr val="bg1">
                <a:lumMod val="85000"/>
              </a:schemeClr>
            </a:solidFill>
          </a:ln>
          <a:effectLst>
            <a:outerShdw blurRad="114300" dist="25400" dir="5400000" algn="t" rotWithShape="0">
              <a:schemeClr val="accent2">
                <a:alpha val="40000"/>
              </a:schemeClr>
            </a:outerShdw>
          </a:effectLst>
        </p:spPr>
        <p:txBody>
          <a:bodyPr vert="horz" wrap="none" lIns="91440" tIns="45720" rIns="91440" bIns="45720" rtlCol="0" anchor="ctr">
            <a:normAutofit/>
          </a:bodyPr>
          <a:lstStyle>
            <a:lvl1pPr>
              <a:defRPr lang="en-US" sz="1000"/>
            </a:lvl1pPr>
          </a:lstStyle>
          <a:p>
            <a:pPr lvl="0"/>
            <a:r>
              <a:rPr lang="en-US"/>
              <a:t>Image</a:t>
            </a:r>
          </a:p>
        </p:txBody>
      </p:sp>
      <p:sp>
        <p:nvSpPr>
          <p:cNvPr id="62" name="Text Placeholder 39">
            <a:extLst>
              <a:ext uri="{FF2B5EF4-FFF2-40B4-BE49-F238E27FC236}">
                <a16:creationId xmlns:a16="http://schemas.microsoft.com/office/drawing/2014/main" id="{67611448-B08D-D5DD-7A05-B8028C5DA4C6}"/>
              </a:ext>
            </a:extLst>
          </p:cNvPr>
          <p:cNvSpPr>
            <a:spLocks noGrp="1"/>
          </p:cNvSpPr>
          <p:nvPr>
            <p:ph type="body" sz="quarter" idx="68" hasCustomPrompt="1"/>
          </p:nvPr>
        </p:nvSpPr>
        <p:spPr>
          <a:xfrm>
            <a:off x="10067257" y="3743577"/>
            <a:ext cx="1509460" cy="166199"/>
          </a:xfrm>
          <a:prstGeom prst="rect">
            <a:avLst/>
          </a:prstGeom>
          <a:noFill/>
        </p:spPr>
        <p:txBody>
          <a:bodyPr wrap="square" lIns="0" tIns="0" rIns="0" bIns="0" rtlCol="0" anchor="t" anchorCtr="0">
            <a:spAutoFit/>
          </a:bodyPr>
          <a:lstStyle>
            <a:lvl1pPr marL="0" indent="0" algn="l">
              <a:buNone/>
              <a:defRPr lang="en-US" sz="1200" b="1"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Name</a:t>
            </a:r>
          </a:p>
        </p:txBody>
      </p:sp>
      <p:sp>
        <p:nvSpPr>
          <p:cNvPr id="63" name="Text Placeholder 39">
            <a:extLst>
              <a:ext uri="{FF2B5EF4-FFF2-40B4-BE49-F238E27FC236}">
                <a16:creationId xmlns:a16="http://schemas.microsoft.com/office/drawing/2014/main" id="{6D5AE385-FEFF-618F-B804-56FF52E98E6B}"/>
              </a:ext>
            </a:extLst>
          </p:cNvPr>
          <p:cNvSpPr>
            <a:spLocks noGrp="1"/>
          </p:cNvSpPr>
          <p:nvPr>
            <p:ph type="body" sz="quarter" idx="69" hasCustomPrompt="1"/>
          </p:nvPr>
        </p:nvSpPr>
        <p:spPr>
          <a:xfrm>
            <a:off x="10067257" y="3965052"/>
            <a:ext cx="1509460" cy="166199"/>
          </a:xfrm>
          <a:prstGeom prst="rect">
            <a:avLst/>
          </a:prstGeom>
          <a:noFill/>
        </p:spPr>
        <p:txBody>
          <a:bodyPr wrap="square" lIns="0" tIns="0" rIns="0" bIns="0" rtlCol="0" anchor="t" anchorCtr="0">
            <a:spAutoFit/>
          </a:bodyPr>
          <a:lstStyle>
            <a:lvl1pPr marL="0" indent="0" algn="l">
              <a:buNone/>
              <a:defRPr lang="en-US" sz="1200" b="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Position</a:t>
            </a:r>
          </a:p>
        </p:txBody>
      </p:sp>
      <p:sp>
        <p:nvSpPr>
          <p:cNvPr id="64" name="Content Placeholder 5">
            <a:extLst>
              <a:ext uri="{FF2B5EF4-FFF2-40B4-BE49-F238E27FC236}">
                <a16:creationId xmlns:a16="http://schemas.microsoft.com/office/drawing/2014/main" id="{BC127019-9874-007A-3DAD-2E2269EAAF75}"/>
              </a:ext>
            </a:extLst>
          </p:cNvPr>
          <p:cNvSpPr>
            <a:spLocks noGrp="1"/>
          </p:cNvSpPr>
          <p:nvPr>
            <p:ph sz="quarter" idx="92" hasCustomPrompt="1"/>
          </p:nvPr>
        </p:nvSpPr>
        <p:spPr>
          <a:xfrm>
            <a:off x="9192393" y="3624030"/>
            <a:ext cx="561473" cy="561473"/>
          </a:xfrm>
          <a:prstGeom prst="ellipse">
            <a:avLst/>
          </a:prstGeom>
          <a:solidFill>
            <a:schemeClr val="bg1"/>
          </a:solidFill>
          <a:ln w="12700">
            <a:solidFill>
              <a:schemeClr val="bg1">
                <a:lumMod val="85000"/>
              </a:schemeClr>
            </a:solidFill>
          </a:ln>
          <a:effectLst>
            <a:outerShdw blurRad="114300" dist="25400" dir="5400000" algn="t" rotWithShape="0">
              <a:schemeClr val="accent2">
                <a:alpha val="40000"/>
              </a:schemeClr>
            </a:outerShdw>
          </a:effectLst>
        </p:spPr>
        <p:txBody>
          <a:bodyPr vert="horz" wrap="none" lIns="91440" tIns="45720" rIns="91440" bIns="45720" rtlCol="0" anchor="ctr">
            <a:normAutofit/>
          </a:bodyPr>
          <a:lstStyle>
            <a:lvl1pPr>
              <a:defRPr lang="en-US" sz="1000"/>
            </a:lvl1pPr>
          </a:lstStyle>
          <a:p>
            <a:pPr lvl="0"/>
            <a:r>
              <a:rPr lang="en-US"/>
              <a:t>Image</a:t>
            </a:r>
          </a:p>
        </p:txBody>
      </p:sp>
      <p:sp>
        <p:nvSpPr>
          <p:cNvPr id="65" name="Text Placeholder 39">
            <a:extLst>
              <a:ext uri="{FF2B5EF4-FFF2-40B4-BE49-F238E27FC236}">
                <a16:creationId xmlns:a16="http://schemas.microsoft.com/office/drawing/2014/main" id="{C407B899-3016-EC26-18F5-BD9B988030D4}"/>
              </a:ext>
            </a:extLst>
          </p:cNvPr>
          <p:cNvSpPr>
            <a:spLocks noGrp="1"/>
          </p:cNvSpPr>
          <p:nvPr>
            <p:ph type="body" sz="quarter" idx="76" hasCustomPrompt="1"/>
          </p:nvPr>
        </p:nvSpPr>
        <p:spPr>
          <a:xfrm>
            <a:off x="10067257" y="4662325"/>
            <a:ext cx="1509460" cy="166199"/>
          </a:xfrm>
          <a:prstGeom prst="rect">
            <a:avLst/>
          </a:prstGeom>
          <a:noFill/>
        </p:spPr>
        <p:txBody>
          <a:bodyPr wrap="square" lIns="0" tIns="0" rIns="0" bIns="0" rtlCol="0" anchor="t" anchorCtr="0">
            <a:spAutoFit/>
          </a:bodyPr>
          <a:lstStyle>
            <a:lvl1pPr marL="0" indent="0" algn="l">
              <a:buNone/>
              <a:defRPr lang="en-US" sz="1200" b="1"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Name</a:t>
            </a:r>
          </a:p>
        </p:txBody>
      </p:sp>
      <p:sp>
        <p:nvSpPr>
          <p:cNvPr id="66" name="Text Placeholder 39">
            <a:extLst>
              <a:ext uri="{FF2B5EF4-FFF2-40B4-BE49-F238E27FC236}">
                <a16:creationId xmlns:a16="http://schemas.microsoft.com/office/drawing/2014/main" id="{C6E46C56-C473-8B07-798D-0237772E9D56}"/>
              </a:ext>
            </a:extLst>
          </p:cNvPr>
          <p:cNvSpPr>
            <a:spLocks noGrp="1"/>
          </p:cNvSpPr>
          <p:nvPr>
            <p:ph type="body" sz="quarter" idx="77" hasCustomPrompt="1"/>
          </p:nvPr>
        </p:nvSpPr>
        <p:spPr>
          <a:xfrm>
            <a:off x="10067257" y="4874656"/>
            <a:ext cx="1509460" cy="166199"/>
          </a:xfrm>
          <a:prstGeom prst="rect">
            <a:avLst/>
          </a:prstGeom>
          <a:noFill/>
        </p:spPr>
        <p:txBody>
          <a:bodyPr wrap="square" lIns="0" tIns="0" rIns="0" bIns="0" rtlCol="0" anchor="t" anchorCtr="0">
            <a:spAutoFit/>
          </a:bodyPr>
          <a:lstStyle>
            <a:lvl1pPr marL="0" indent="0" algn="l">
              <a:buNone/>
              <a:defRPr lang="en-US" sz="1200" b="0" dirty="0" smtClean="0">
                <a:solidFill>
                  <a:schemeClr val="tx1"/>
                </a:solidFill>
                <a:latin typeface="Segoe UI" panose="020B0502040204020203" pitchFamily="34" charset="0"/>
                <a:cs typeface="Segoe UI" panose="020B0502040204020203" pitchFamily="34" charset="0"/>
              </a:defRPr>
            </a:lvl1pPr>
            <a:lvl2pPr>
              <a:defRPr lang="en-US" sz="1800" dirty="0" smtClean="0"/>
            </a:lvl2pPr>
            <a:lvl3pPr>
              <a:defRPr lang="en-US" sz="1800" dirty="0" smtClean="0"/>
            </a:lvl3pPr>
            <a:lvl4pPr>
              <a:defRPr lang="en-US" dirty="0" smtClean="0"/>
            </a:lvl4pPr>
            <a:lvl5pPr>
              <a:defRPr lang="en-US" dirty="0"/>
            </a:lvl5pPr>
          </a:lstStyle>
          <a:p>
            <a:pPr marL="0" lvl="0"/>
            <a:r>
              <a:rPr lang="en-US"/>
              <a:t>Position</a:t>
            </a:r>
          </a:p>
        </p:txBody>
      </p:sp>
      <p:sp>
        <p:nvSpPr>
          <p:cNvPr id="67" name="Content Placeholder 5">
            <a:extLst>
              <a:ext uri="{FF2B5EF4-FFF2-40B4-BE49-F238E27FC236}">
                <a16:creationId xmlns:a16="http://schemas.microsoft.com/office/drawing/2014/main" id="{112A0EFD-91ED-A6FA-9FF0-0C2957874F7D}"/>
              </a:ext>
            </a:extLst>
          </p:cNvPr>
          <p:cNvSpPr>
            <a:spLocks noGrp="1"/>
          </p:cNvSpPr>
          <p:nvPr>
            <p:ph sz="quarter" idx="93" hasCustomPrompt="1"/>
          </p:nvPr>
        </p:nvSpPr>
        <p:spPr>
          <a:xfrm>
            <a:off x="9192393" y="4538429"/>
            <a:ext cx="561473" cy="561473"/>
          </a:xfrm>
          <a:prstGeom prst="ellipse">
            <a:avLst/>
          </a:prstGeom>
          <a:solidFill>
            <a:schemeClr val="bg1"/>
          </a:solidFill>
          <a:ln w="12700">
            <a:solidFill>
              <a:schemeClr val="bg1">
                <a:lumMod val="85000"/>
              </a:schemeClr>
            </a:solidFill>
          </a:ln>
          <a:effectLst>
            <a:outerShdw blurRad="114300" dist="25400" dir="5400000" algn="t" rotWithShape="0">
              <a:schemeClr val="accent2">
                <a:alpha val="40000"/>
              </a:schemeClr>
            </a:outerShdw>
          </a:effectLst>
        </p:spPr>
        <p:txBody>
          <a:bodyPr vert="horz" wrap="none" lIns="91440" tIns="45720" rIns="91440" bIns="45720" rtlCol="0" anchor="ctr">
            <a:normAutofit/>
          </a:bodyPr>
          <a:lstStyle>
            <a:lvl1pPr>
              <a:defRPr lang="en-US" sz="1000"/>
            </a:lvl1pPr>
          </a:lstStyle>
          <a:p>
            <a:pPr lvl="0"/>
            <a:r>
              <a:rPr lang="en-US"/>
              <a:t>Image</a:t>
            </a:r>
          </a:p>
        </p:txBody>
      </p:sp>
      <p:sp>
        <p:nvSpPr>
          <p:cNvPr id="2" name="Footer Placeholder 1">
            <a:extLst>
              <a:ext uri="{FF2B5EF4-FFF2-40B4-BE49-F238E27FC236}">
                <a16:creationId xmlns:a16="http://schemas.microsoft.com/office/drawing/2014/main" id="{4012B2AA-748C-496E-416E-A354F96759D0}"/>
              </a:ext>
            </a:extLst>
          </p:cNvPr>
          <p:cNvSpPr>
            <a:spLocks noGrp="1"/>
          </p:cNvSpPr>
          <p:nvPr>
            <p:ph type="ftr" sz="quarter" idx="94"/>
          </p:nvPr>
        </p:nvSpPr>
        <p:spPr/>
        <p:txBody>
          <a:bodyPr/>
          <a:lstStyle/>
          <a:p>
            <a:r>
              <a:rPr lang="en-US" spc="40">
                <a:solidFill>
                  <a:schemeClr val="tx1"/>
                </a:solidFill>
                <a:latin typeface="Segoe UI Variable Display" pitchFamily="2" charset="0"/>
                <a:cs typeface="Segoe UI"/>
              </a:rPr>
              <a:t>aka.ms/CEstudio</a:t>
            </a:r>
          </a:p>
        </p:txBody>
      </p:sp>
      <p:sp>
        <p:nvSpPr>
          <p:cNvPr id="3" name="Footer 4">
            <a:extLst>
              <a:ext uri="{FF2B5EF4-FFF2-40B4-BE49-F238E27FC236}">
                <a16:creationId xmlns:a16="http://schemas.microsoft.com/office/drawing/2014/main" id="{15D954DB-87A6-5290-835E-35FD9EBBC1F1}"/>
              </a:ext>
            </a:extLst>
          </p:cNvPr>
          <p:cNvSpPr txBox="1"/>
          <p:nvPr userDrawn="1"/>
        </p:nvSpPr>
        <p:spPr>
          <a:xfrm>
            <a:off x="11743503" y="6461559"/>
            <a:ext cx="225286" cy="163635"/>
          </a:xfrm>
          <a:prstGeom prst="rect">
            <a:avLst/>
          </a:prstGeom>
          <a:noFill/>
        </p:spPr>
        <p:txBody>
          <a:bodyPr wrap="square" lIns="0" tIns="0" rIns="0" bIns="0" rtlCol="0" anchor="t">
            <a:spAutoFit/>
          </a:bodyPr>
          <a:lstStyle/>
          <a:p>
            <a:pPr lvl="0">
              <a:lnSpc>
                <a:spcPts val="1433"/>
              </a:lnSpc>
            </a:pPr>
            <a:fld id="{BC2B3253-ACA1-F441-AB1D-E52A9FE0FAB9}" type="slidenum">
              <a:rPr lang="en-US" sz="1000" b="0" i="0" spc="0" baseline="0" smtClean="0">
                <a:solidFill>
                  <a:srgbClr val="091E2C"/>
                </a:solidFill>
                <a:latin typeface="Segoe UI" panose="020B0502040204020203" pitchFamily="34" charset="0"/>
              </a:rPr>
              <a:t>‹#›</a:t>
            </a:fld>
            <a:endParaRPr lang="en-US" sz="1000" b="0" i="0" spc="0" baseline="0">
              <a:solidFill>
                <a:srgbClr val="091E2C"/>
              </a:solidFill>
              <a:latin typeface="Segoe UI" panose="020B0502040204020203" pitchFamily="34" charset="0"/>
            </a:endParaRPr>
          </a:p>
        </p:txBody>
      </p:sp>
    </p:spTree>
    <p:extLst>
      <p:ext uri="{BB962C8B-B14F-4D97-AF65-F5344CB8AC3E}">
        <p14:creationId xmlns:p14="http://schemas.microsoft.com/office/powerpoint/2010/main" val="320930392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Blank Layout - Light Mode">
    <p:spTree>
      <p:nvGrpSpPr>
        <p:cNvPr id="1" name=""/>
        <p:cNvGrpSpPr/>
        <p:nvPr/>
      </p:nvGrpSpPr>
      <p:grpSpPr>
        <a:xfrm>
          <a:off x="0" y="0"/>
          <a:ext cx="0" cy="0"/>
          <a:chOff x="0" y="0"/>
          <a:chExt cx="0" cy="0"/>
        </a:xfrm>
      </p:grpSpPr>
      <p:sp>
        <p:nvSpPr>
          <p:cNvPr id="6" name="Title Placeholder 3">
            <a:extLst>
              <a:ext uri="{FF2B5EF4-FFF2-40B4-BE49-F238E27FC236}">
                <a16:creationId xmlns:a16="http://schemas.microsoft.com/office/drawing/2014/main" id="{D105F078-FA5F-58BB-93FA-66A571E5A76C}"/>
              </a:ext>
            </a:extLst>
          </p:cNvPr>
          <p:cNvSpPr>
            <a:spLocks noGrp="1"/>
          </p:cNvSpPr>
          <p:nvPr>
            <p:ph type="title"/>
          </p:nvPr>
        </p:nvSpPr>
        <p:spPr>
          <a:xfrm>
            <a:off x="686268" y="236552"/>
            <a:ext cx="8048157" cy="354167"/>
          </a:xfrm>
          <a:prstGeom prst="rect">
            <a:avLst/>
          </a:prstGeom>
        </p:spPr>
        <p:txBody>
          <a:bodyPr vert="horz" lIns="91440" tIns="45720" rIns="91440" bIns="45720" rtlCol="0" anchor="ctr">
            <a:normAutofit/>
          </a:bodyPr>
          <a:lstStyle/>
          <a:p>
            <a:r>
              <a:rPr lang="en-US"/>
              <a:t>CLICK TO EDIT SLIDE TITLE</a:t>
            </a:r>
          </a:p>
        </p:txBody>
      </p:sp>
      <p:sp>
        <p:nvSpPr>
          <p:cNvPr id="2" name="Footer Placeholder 1">
            <a:extLst>
              <a:ext uri="{FF2B5EF4-FFF2-40B4-BE49-F238E27FC236}">
                <a16:creationId xmlns:a16="http://schemas.microsoft.com/office/drawing/2014/main" id="{3C765B7E-C205-DD20-39BA-B57B7EA39A89}"/>
              </a:ext>
            </a:extLst>
          </p:cNvPr>
          <p:cNvSpPr>
            <a:spLocks noGrp="1"/>
          </p:cNvSpPr>
          <p:nvPr>
            <p:ph type="ftr" sz="quarter" idx="10"/>
          </p:nvPr>
        </p:nvSpPr>
        <p:spPr/>
        <p:txBody>
          <a:bodyPr/>
          <a:lstStyle/>
          <a:p>
            <a:r>
              <a:rPr lang="en-US" spc="40">
                <a:solidFill>
                  <a:schemeClr val="tx1"/>
                </a:solidFill>
                <a:latin typeface="Segoe UI Variable Display" pitchFamily="2" charset="0"/>
                <a:cs typeface="Segoe UI"/>
              </a:rPr>
              <a:t>aka.ms/CEstudio</a:t>
            </a:r>
          </a:p>
        </p:txBody>
      </p:sp>
    </p:spTree>
    <p:extLst>
      <p:ext uri="{BB962C8B-B14F-4D97-AF65-F5344CB8AC3E}">
        <p14:creationId xmlns:p14="http://schemas.microsoft.com/office/powerpoint/2010/main" val="11428858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 Column - Light Mode Bar">
    <p:spTree>
      <p:nvGrpSpPr>
        <p:cNvPr id="1" name=""/>
        <p:cNvGrpSpPr/>
        <p:nvPr/>
      </p:nvGrpSpPr>
      <p:grpSpPr>
        <a:xfrm>
          <a:off x="0" y="0"/>
          <a:ext cx="0" cy="0"/>
          <a:chOff x="0" y="0"/>
          <a:chExt cx="0" cy="0"/>
        </a:xfrm>
      </p:grpSpPr>
      <p:sp>
        <p:nvSpPr>
          <p:cNvPr id="12" name="Text Placeholder 7">
            <a:extLst>
              <a:ext uri="{FF2B5EF4-FFF2-40B4-BE49-F238E27FC236}">
                <a16:creationId xmlns:a16="http://schemas.microsoft.com/office/drawing/2014/main" id="{C1694576-C2CA-9609-59B6-984A51B32F42}"/>
              </a:ext>
            </a:extLst>
          </p:cNvPr>
          <p:cNvSpPr>
            <a:spLocks noGrp="1"/>
          </p:cNvSpPr>
          <p:nvPr>
            <p:ph type="body" sz="quarter" idx="42" hasCustomPrompt="1"/>
          </p:nvPr>
        </p:nvSpPr>
        <p:spPr>
          <a:xfrm>
            <a:off x="1691785" y="2649256"/>
            <a:ext cx="3663950" cy="1329595"/>
          </a:xfrm>
          <a:prstGeom prst="rect">
            <a:avLst/>
          </a:prstGeom>
        </p:spPr>
        <p:txBody>
          <a:bodyPr lIns="0" tIns="0" rIns="0" bIns="0" anchor="t">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4" name="Text Placeholder 7">
            <a:extLst>
              <a:ext uri="{FF2B5EF4-FFF2-40B4-BE49-F238E27FC236}">
                <a16:creationId xmlns:a16="http://schemas.microsoft.com/office/drawing/2014/main" id="{571746AF-08BB-8B4A-D5D4-971802FE638F}"/>
              </a:ext>
            </a:extLst>
          </p:cNvPr>
          <p:cNvSpPr>
            <a:spLocks noGrp="1"/>
          </p:cNvSpPr>
          <p:nvPr>
            <p:ph type="body" sz="quarter" idx="46" hasCustomPrompt="1"/>
          </p:nvPr>
        </p:nvSpPr>
        <p:spPr>
          <a:xfrm>
            <a:off x="1691785" y="2132435"/>
            <a:ext cx="3663950" cy="276999"/>
          </a:xfrm>
          <a:prstGeom prst="rect">
            <a:avLst/>
          </a:prstGeom>
        </p:spPr>
        <p:txBody>
          <a:bodyPr lIns="0" tIns="0" rIns="0" bIns="0" anchor="t">
            <a:spAutoFit/>
          </a:bodyPr>
          <a:lstStyle>
            <a:lvl1pPr>
              <a:defRPr sz="20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7" name="Text Placeholder 7">
            <a:extLst>
              <a:ext uri="{FF2B5EF4-FFF2-40B4-BE49-F238E27FC236}">
                <a16:creationId xmlns:a16="http://schemas.microsoft.com/office/drawing/2014/main" id="{823818CD-A061-BA84-F2C8-42157D922864}"/>
              </a:ext>
            </a:extLst>
          </p:cNvPr>
          <p:cNvSpPr>
            <a:spLocks noGrp="1"/>
          </p:cNvSpPr>
          <p:nvPr>
            <p:ph type="body" sz="quarter" idx="47" hasCustomPrompt="1"/>
          </p:nvPr>
        </p:nvSpPr>
        <p:spPr>
          <a:xfrm>
            <a:off x="6797457" y="2649256"/>
            <a:ext cx="3663950" cy="1329595"/>
          </a:xfrm>
          <a:prstGeom prst="rect">
            <a:avLst/>
          </a:prstGeom>
        </p:spPr>
        <p:txBody>
          <a:bodyPr lIns="0" tIns="0" rIns="0" bIns="0" anchor="t">
            <a:spAutoFit/>
          </a:bodyPr>
          <a:lstStyle>
            <a:lvl1pP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I believe talent is just a pursued interest. Anybody can do what I do. Just go back and put one little more happy tree in there. Everybody's different. Trees are different. Let them all be individuals. We'll put some happy little leaves here and there. These things happen automatically. All you have to do is just let them happen. </a:t>
            </a:r>
          </a:p>
        </p:txBody>
      </p:sp>
      <p:sp>
        <p:nvSpPr>
          <p:cNvPr id="8" name="Text Placeholder 7">
            <a:extLst>
              <a:ext uri="{FF2B5EF4-FFF2-40B4-BE49-F238E27FC236}">
                <a16:creationId xmlns:a16="http://schemas.microsoft.com/office/drawing/2014/main" id="{F4DF62B7-9BC7-4A63-E222-AB386641D68D}"/>
              </a:ext>
            </a:extLst>
          </p:cNvPr>
          <p:cNvSpPr>
            <a:spLocks noGrp="1"/>
          </p:cNvSpPr>
          <p:nvPr>
            <p:ph type="body" sz="quarter" idx="48" hasCustomPrompt="1"/>
          </p:nvPr>
        </p:nvSpPr>
        <p:spPr>
          <a:xfrm>
            <a:off x="6797457" y="2132435"/>
            <a:ext cx="3663950" cy="276999"/>
          </a:xfrm>
          <a:prstGeom prst="rect">
            <a:avLst/>
          </a:prstGeom>
        </p:spPr>
        <p:txBody>
          <a:bodyPr lIns="0" tIns="0" rIns="0" bIns="0" anchor="t">
            <a:spAutoFit/>
          </a:bodyPr>
          <a:lstStyle>
            <a:lvl1pPr>
              <a:defRPr sz="2000" b="1">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2 subtitle</a:t>
            </a:r>
          </a:p>
        </p:txBody>
      </p:sp>
      <p:sp>
        <p:nvSpPr>
          <p:cNvPr id="13" name="Title Placeholder 8">
            <a:extLst>
              <a:ext uri="{FF2B5EF4-FFF2-40B4-BE49-F238E27FC236}">
                <a16:creationId xmlns:a16="http://schemas.microsoft.com/office/drawing/2014/main" id="{EBE60225-BE81-AA99-AD56-5EED1BB8152A}"/>
              </a:ext>
            </a:extLst>
          </p:cNvPr>
          <p:cNvSpPr>
            <a:spLocks noGrp="1"/>
          </p:cNvSpPr>
          <p:nvPr>
            <p:ph type="title"/>
          </p:nvPr>
        </p:nvSpPr>
        <p:spPr>
          <a:xfrm>
            <a:off x="686268" y="207997"/>
            <a:ext cx="9406317" cy="41171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210857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Bullet - Light Mode">
    <p:spTree>
      <p:nvGrpSpPr>
        <p:cNvPr id="1" name=""/>
        <p:cNvGrpSpPr/>
        <p:nvPr/>
      </p:nvGrpSpPr>
      <p:grpSpPr>
        <a:xfrm>
          <a:off x="0" y="0"/>
          <a:ext cx="0" cy="0"/>
          <a:chOff x="0" y="0"/>
          <a:chExt cx="0" cy="0"/>
        </a:xfrm>
      </p:grpSpPr>
      <p:sp>
        <p:nvSpPr>
          <p:cNvPr id="7" name="Vertical Text Placeholder 6">
            <a:extLst>
              <a:ext uri="{FF2B5EF4-FFF2-40B4-BE49-F238E27FC236}">
                <a16:creationId xmlns:a16="http://schemas.microsoft.com/office/drawing/2014/main" id="{CA332E7F-EB4D-62FA-A4B0-C2FBE428CE8D}"/>
              </a:ext>
            </a:extLst>
          </p:cNvPr>
          <p:cNvSpPr>
            <a:spLocks noGrp="1"/>
          </p:cNvSpPr>
          <p:nvPr>
            <p:ph type="body" orient="vert" sz="quarter" idx="13" hasCustomPrompt="1"/>
          </p:nvPr>
        </p:nvSpPr>
        <p:spPr>
          <a:xfrm rot="10800000">
            <a:off x="107404" y="214312"/>
            <a:ext cx="228600" cy="1462088"/>
          </a:xfrm>
          <a:prstGeom prst="rect">
            <a:avLst/>
          </a:prstGeom>
        </p:spPr>
        <p:txBody>
          <a:bodyPr vert="eaVert" anchor="ctr">
            <a:noAutofit/>
          </a:bodyPr>
          <a:lstStyle>
            <a:lvl1pPr marL="0" indent="0" algn="r">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Insert date</a:t>
            </a:r>
          </a:p>
        </p:txBody>
      </p:sp>
      <p:sp>
        <p:nvSpPr>
          <p:cNvPr id="63" name="Vertical Text Placeholder 6">
            <a:extLst>
              <a:ext uri="{FF2B5EF4-FFF2-40B4-BE49-F238E27FC236}">
                <a16:creationId xmlns:a16="http://schemas.microsoft.com/office/drawing/2014/main" id="{8B08A932-1166-99FB-06B1-CF63204929F0}"/>
              </a:ext>
            </a:extLst>
          </p:cNvPr>
          <p:cNvSpPr>
            <a:spLocks noGrp="1"/>
          </p:cNvSpPr>
          <p:nvPr>
            <p:ph type="body" orient="vert" sz="quarter" idx="38" hasCustomPrompt="1"/>
          </p:nvPr>
        </p:nvSpPr>
        <p:spPr>
          <a:xfrm rot="10800000">
            <a:off x="107404" y="5197792"/>
            <a:ext cx="228600" cy="1462088"/>
          </a:xfrm>
          <a:prstGeom prst="rect">
            <a:avLst/>
          </a:prstGeom>
        </p:spPr>
        <p:txBody>
          <a:bodyPr vert="eaVert" anchor="ctr">
            <a:noAutofit/>
          </a:bodyPr>
          <a:lstStyle>
            <a:lvl1pPr marL="0" indent="0" algn="l">
              <a:buNone/>
              <a:defRPr lang="en-US" sz="900" b="1" i="0" kern="1200" dirty="0">
                <a:solidFill>
                  <a:schemeClr val="tx1"/>
                </a:solidFill>
                <a:latin typeface="Segoe UI" panose="020B0502040204020203" pitchFamily="34" charset="0"/>
                <a:ea typeface="+mn-ea"/>
                <a:cs typeface="Segoe UI" panose="020B0502040204020203" pitchFamily="34" charset="0"/>
              </a:defRPr>
            </a:lvl1pPr>
          </a:lstStyle>
          <a:p>
            <a:pPr lvl="0"/>
            <a:r>
              <a:rPr lang="en-US"/>
              <a:t>CX Studio</a:t>
            </a:r>
          </a:p>
        </p:txBody>
      </p:sp>
      <p:sp>
        <p:nvSpPr>
          <p:cNvPr id="8" name="Text Placeholder 7">
            <a:extLst>
              <a:ext uri="{FF2B5EF4-FFF2-40B4-BE49-F238E27FC236}">
                <a16:creationId xmlns:a16="http://schemas.microsoft.com/office/drawing/2014/main" id="{C2A7EBE7-F7AF-6B04-D59D-41786871EF0E}"/>
              </a:ext>
            </a:extLst>
          </p:cNvPr>
          <p:cNvSpPr>
            <a:spLocks noGrp="1"/>
          </p:cNvSpPr>
          <p:nvPr>
            <p:ph type="body" sz="quarter" idx="42" hasCustomPrompt="1"/>
          </p:nvPr>
        </p:nvSpPr>
        <p:spPr>
          <a:xfrm>
            <a:off x="990328" y="2286001"/>
            <a:ext cx="3663950" cy="1880515"/>
          </a:xfrm>
          <a:prstGeom prst="rect">
            <a:avLst/>
          </a:prstGeom>
        </p:spPr>
        <p:txBody>
          <a:bodyPr lIns="0" tIns="0" rIns="0" bIns="0">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a:t>
            </a:r>
          </a:p>
          <a:p>
            <a:pPr lvl="0"/>
            <a:r>
              <a:rPr lang="en-US"/>
              <a:t>I believe talent is just a pursued interest. Anybody can do what I do. Just go back and put one little more happy tree in there. Everybody's different. </a:t>
            </a:r>
          </a:p>
          <a:p>
            <a:pPr lvl="0"/>
            <a:r>
              <a:rPr lang="en-US"/>
              <a:t>Trees are different. Let them all be individuals. We'll put some happy little leaves here and there. </a:t>
            </a:r>
          </a:p>
          <a:p>
            <a:pPr lvl="0"/>
            <a:r>
              <a:rPr lang="en-US"/>
              <a:t>These things happen automatically. All you have to do is just let them happen. </a:t>
            </a:r>
          </a:p>
        </p:txBody>
      </p:sp>
      <p:sp>
        <p:nvSpPr>
          <p:cNvPr id="9" name="Text Placeholder 7">
            <a:extLst>
              <a:ext uri="{FF2B5EF4-FFF2-40B4-BE49-F238E27FC236}">
                <a16:creationId xmlns:a16="http://schemas.microsoft.com/office/drawing/2014/main" id="{CBAA8619-D741-CEC2-0458-E3A0006ED8CD}"/>
              </a:ext>
            </a:extLst>
          </p:cNvPr>
          <p:cNvSpPr>
            <a:spLocks noGrp="1"/>
          </p:cNvSpPr>
          <p:nvPr>
            <p:ph type="body" sz="quarter" idx="43" hasCustomPrompt="1"/>
          </p:nvPr>
        </p:nvSpPr>
        <p:spPr>
          <a:xfrm>
            <a:off x="990328" y="1796880"/>
            <a:ext cx="3663950" cy="221599"/>
          </a:xfrm>
          <a:prstGeom prst="rect">
            <a:avLst/>
          </a:prstGeom>
        </p:spPr>
        <p:txBody>
          <a:bodyPr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1 subtitle</a:t>
            </a:r>
          </a:p>
        </p:txBody>
      </p:sp>
      <p:sp>
        <p:nvSpPr>
          <p:cNvPr id="12" name="Text Placeholder 7">
            <a:extLst>
              <a:ext uri="{FF2B5EF4-FFF2-40B4-BE49-F238E27FC236}">
                <a16:creationId xmlns:a16="http://schemas.microsoft.com/office/drawing/2014/main" id="{E3A6E1C2-CB36-3BA1-DAE9-4A845DCA50C3}"/>
              </a:ext>
            </a:extLst>
          </p:cNvPr>
          <p:cNvSpPr>
            <a:spLocks noGrp="1"/>
          </p:cNvSpPr>
          <p:nvPr>
            <p:ph type="body" sz="quarter" idx="44" hasCustomPrompt="1"/>
          </p:nvPr>
        </p:nvSpPr>
        <p:spPr>
          <a:xfrm>
            <a:off x="6113041" y="2286001"/>
            <a:ext cx="3663950" cy="1880515"/>
          </a:xfrm>
          <a:prstGeom prst="rect">
            <a:avLst/>
          </a:prstGeom>
        </p:spPr>
        <p:txBody>
          <a:bodyPr lIns="0" tIns="0" rIns="0" bIns="0">
            <a:spAutoFit/>
          </a:bodyPr>
          <a:lstStyle>
            <a:lvl1pPr marL="285750" indent="-285750">
              <a:buFont typeface="Arial" panose="020B0604020202020204" pitchFamily="34" charset="0"/>
              <a:buChar char="•"/>
              <a:defRPr sz="12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I started painting as a hobby when I was little. I didn't know I had any talent. </a:t>
            </a:r>
          </a:p>
          <a:p>
            <a:pPr lvl="0"/>
            <a:r>
              <a:rPr lang="en-US"/>
              <a:t>I believe talent is just a pursued interest. Anybody can do what I do. Just go back and put one little more happy tree in there. Everybody's different. </a:t>
            </a:r>
          </a:p>
          <a:p>
            <a:pPr lvl="0"/>
            <a:r>
              <a:rPr lang="en-US"/>
              <a:t>Trees are different. Let them all be individuals. We'll put some happy little leaves here and there. </a:t>
            </a:r>
          </a:p>
          <a:p>
            <a:pPr lvl="0"/>
            <a:r>
              <a:rPr lang="en-US"/>
              <a:t>These things happen automatically. All you have to do is just let them happen. </a:t>
            </a:r>
          </a:p>
        </p:txBody>
      </p:sp>
      <p:sp>
        <p:nvSpPr>
          <p:cNvPr id="13" name="Text Placeholder 7">
            <a:extLst>
              <a:ext uri="{FF2B5EF4-FFF2-40B4-BE49-F238E27FC236}">
                <a16:creationId xmlns:a16="http://schemas.microsoft.com/office/drawing/2014/main" id="{AD3211A5-14A6-1445-A2D2-D7CB2502EA89}"/>
              </a:ext>
            </a:extLst>
          </p:cNvPr>
          <p:cNvSpPr>
            <a:spLocks noGrp="1"/>
          </p:cNvSpPr>
          <p:nvPr>
            <p:ph type="body" sz="quarter" idx="45" hasCustomPrompt="1"/>
          </p:nvPr>
        </p:nvSpPr>
        <p:spPr>
          <a:xfrm>
            <a:off x="6113041" y="1796880"/>
            <a:ext cx="3663950" cy="221599"/>
          </a:xfrm>
          <a:prstGeom prst="rect">
            <a:avLst/>
          </a:prstGeom>
        </p:spPr>
        <p:txBody>
          <a:bodyPr lIns="0" tIns="0" rIns="0" bIns="0">
            <a:spAutoFit/>
          </a:bodyPr>
          <a:lstStyle>
            <a:lvl1pPr>
              <a:defRPr sz="1600">
                <a:latin typeface="Segoe UI" panose="020B0502040204020203" pitchFamily="34" charset="0"/>
                <a:ea typeface="Segoe UI Emoji" panose="020B0502040204020203" pitchFamily="34" charset="0"/>
                <a:cs typeface="Segoe UI" panose="020B0502040204020203" pitchFamily="34" charset="0"/>
              </a:defRPr>
            </a:lvl1pPr>
          </a:lstStyle>
          <a:p>
            <a:pPr lvl="0"/>
            <a:r>
              <a:rPr lang="en-US"/>
              <a:t>Column 2 subtitle</a:t>
            </a:r>
          </a:p>
        </p:txBody>
      </p:sp>
      <p:sp>
        <p:nvSpPr>
          <p:cNvPr id="14" name="Title 13">
            <a:extLst>
              <a:ext uri="{FF2B5EF4-FFF2-40B4-BE49-F238E27FC236}">
                <a16:creationId xmlns:a16="http://schemas.microsoft.com/office/drawing/2014/main" id="{52DAA86B-2A59-437F-FDA9-B01F59D5D534}"/>
              </a:ext>
            </a:extLst>
          </p:cNvPr>
          <p:cNvSpPr>
            <a:spLocks noGrp="1"/>
          </p:cNvSpPr>
          <p:nvPr>
            <p:ph type="title" hasCustomPrompt="1"/>
          </p:nvPr>
        </p:nvSpPr>
        <p:spPr>
          <a:xfrm>
            <a:off x="990600" y="644282"/>
            <a:ext cx="10515600" cy="615553"/>
          </a:xfrm>
          <a:prstGeom prst="rect">
            <a:avLst/>
          </a:prstGeom>
        </p:spPr>
        <p:txBody>
          <a:bodyPr/>
          <a:lstStyle/>
          <a:p>
            <a:r>
              <a:rPr lang="en-US"/>
              <a:t>2 column bullet slide</a:t>
            </a:r>
          </a:p>
        </p:txBody>
      </p:sp>
    </p:spTree>
    <p:extLst>
      <p:ext uri="{BB962C8B-B14F-4D97-AF65-F5344CB8AC3E}">
        <p14:creationId xmlns:p14="http://schemas.microsoft.com/office/powerpoint/2010/main" val="4189780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9"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theme" Target="../theme/theme4.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theme" Target="../theme/theme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34" Type="http://schemas.openxmlformats.org/officeDocument/2006/relationships/image" Target="../media/image3.png"/><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theme" Target="../theme/theme6.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3D6C20C-AC3E-2C2F-996B-EFDBCAD3A01D}"/>
              </a:ext>
            </a:extLst>
          </p:cNvPr>
          <p:cNvGrpSpPr/>
          <p:nvPr userDrawn="1"/>
        </p:nvGrpSpPr>
        <p:grpSpPr>
          <a:xfrm>
            <a:off x="5981700" y="249705"/>
            <a:ext cx="228600" cy="230840"/>
            <a:chOff x="6400800" y="152400"/>
            <a:chExt cx="330741" cy="333982"/>
          </a:xfrm>
          <a:solidFill>
            <a:schemeClr val="tx1"/>
          </a:solidFill>
        </p:grpSpPr>
        <p:sp>
          <p:nvSpPr>
            <p:cNvPr id="14" name="Rectangle 13">
              <a:extLst>
                <a:ext uri="{FF2B5EF4-FFF2-40B4-BE49-F238E27FC236}">
                  <a16:creationId xmlns:a16="http://schemas.microsoft.com/office/drawing/2014/main" id="{6DC9AA03-C395-0078-0D93-5AA1A0B64429}"/>
                </a:ext>
              </a:extLst>
            </p:cNvPr>
            <p:cNvSpPr/>
            <p:nvPr userDrawn="1"/>
          </p:nvSpPr>
          <p:spPr>
            <a:xfrm>
              <a:off x="6400800"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6A9F81-30B0-424B-A4AC-3A96A514897B}"/>
                </a:ext>
              </a:extLst>
            </p:cNvPr>
            <p:cNvSpPr/>
            <p:nvPr userDrawn="1"/>
          </p:nvSpPr>
          <p:spPr>
            <a:xfrm>
              <a:off x="6579141"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AE1FF5-076B-7D4A-4D9E-E472DEF1EBDB}"/>
                </a:ext>
              </a:extLst>
            </p:cNvPr>
            <p:cNvSpPr/>
            <p:nvPr userDrawn="1"/>
          </p:nvSpPr>
          <p:spPr>
            <a:xfrm>
              <a:off x="6400800"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0D00CAC-7FBD-7D52-BD0D-ADD74221A25B}"/>
                </a:ext>
              </a:extLst>
            </p:cNvPr>
            <p:cNvSpPr/>
            <p:nvPr userDrawn="1"/>
          </p:nvSpPr>
          <p:spPr>
            <a:xfrm>
              <a:off x="6579141"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87002337"/>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kumimoji="0" lang="en-US" sz="4000" b="1" i="0" u="none" strike="noStrike" kern="1200" cap="none" spc="0" normalizeH="0" baseline="0" noProof="0" dirty="0">
          <a:ln>
            <a:noFill/>
          </a:ln>
          <a:solidFill>
            <a:prstClr val="black">
              <a:lumMod val="95000"/>
              <a:lumOff val="5000"/>
            </a:prstClr>
          </a:solidFill>
          <a:effectLst/>
          <a:uLnTx/>
          <a:uFillTx/>
          <a:latin typeface="Segoe UI Variable Display" pitchFamily="2" charset="0"/>
          <a:ea typeface="+mn-ea"/>
          <a:cs typeface="Segoe UI Variable Display" pitchFamily="2"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kumimoji="0" lang="en-US" sz="3200" b="1" i="0" u="none" strike="noStrike" kern="1200" cap="none" spc="0" normalizeH="0" baseline="0" dirty="0" smtClean="0">
          <a:ln>
            <a:noFill/>
          </a:ln>
          <a:solidFill>
            <a:schemeClr val="tx1"/>
          </a:solidFill>
          <a:effectLst/>
          <a:uLnTx/>
          <a:uFillTx/>
          <a:latin typeface="Segoe UI Variable Display Semibold" pitchFamily="2" charset="0"/>
          <a:ea typeface="+mn-ea"/>
          <a:cs typeface="Segoe UI Variable Display Semibold"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79BF3B0-6FC0-D1EF-91AC-E30F7B926113}"/>
              </a:ext>
            </a:extLst>
          </p:cNvPr>
          <p:cNvGrpSpPr/>
          <p:nvPr userDrawn="1"/>
        </p:nvGrpSpPr>
        <p:grpSpPr>
          <a:xfrm>
            <a:off x="0" y="2628"/>
            <a:ext cx="457200" cy="7012825"/>
            <a:chOff x="-2558" y="-154825"/>
            <a:chExt cx="457200" cy="7012825"/>
          </a:xfrm>
        </p:grpSpPr>
        <p:sp>
          <p:nvSpPr>
            <p:cNvPr id="8" name="Rectangle 7">
              <a:extLst>
                <a:ext uri="{FF2B5EF4-FFF2-40B4-BE49-F238E27FC236}">
                  <a16:creationId xmlns:a16="http://schemas.microsoft.com/office/drawing/2014/main" id="{FCE7636B-5C87-1DA7-C3A2-61F6C8BFF3CB}"/>
                </a:ext>
              </a:extLst>
            </p:cNvPr>
            <p:cNvSpPr/>
            <p:nvPr/>
          </p:nvSpPr>
          <p:spPr>
            <a:xfrm>
              <a:off x="-2558" y="-154825"/>
              <a:ext cx="457200" cy="6858000"/>
            </a:xfrm>
            <a:prstGeom prst="rect">
              <a:avLst/>
            </a:prstGeom>
            <a:gradFill flip="none" rotWithShape="1">
              <a:gsLst>
                <a:gs pos="0">
                  <a:srgbClr val="DFFBFF"/>
                </a:gs>
                <a:gs pos="100000">
                  <a:srgbClr val="E4FCC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A58828A0-6ABE-4C5C-7AA7-8878606AE2FA}"/>
                </a:ext>
              </a:extLst>
            </p:cNvPr>
            <p:cNvSpPr txBox="1"/>
            <p:nvPr/>
          </p:nvSpPr>
          <p:spPr>
            <a:xfrm rot="16200000">
              <a:off x="-614183" y="5798191"/>
              <a:ext cx="1672543" cy="447076"/>
            </a:xfrm>
            <a:prstGeom prst="rect">
              <a:avLst/>
            </a:prstGeom>
            <a:noFill/>
          </p:spPr>
          <p:txBody>
            <a:bodyPr wrap="square" lIns="2286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Variable Small" pitchFamily="2" charset="0"/>
                <a:ea typeface="+mn-ea"/>
                <a:cs typeface="Segoe UI Variable Small" pitchFamily="2" charset="0"/>
              </a:endParaRPr>
            </a:p>
          </p:txBody>
        </p:sp>
        <p:sp>
          <p:nvSpPr>
            <p:cNvPr id="10" name="TextBox 9">
              <a:extLst>
                <a:ext uri="{FF2B5EF4-FFF2-40B4-BE49-F238E27FC236}">
                  <a16:creationId xmlns:a16="http://schemas.microsoft.com/office/drawing/2014/main" id="{1E560256-C41F-1586-9D99-02541668D087}"/>
                </a:ext>
              </a:extLst>
            </p:cNvPr>
            <p:cNvSpPr txBox="1"/>
            <p:nvPr/>
          </p:nvSpPr>
          <p:spPr>
            <a:xfrm rot="16200000">
              <a:off x="-614182" y="612731"/>
              <a:ext cx="1672543" cy="447076"/>
            </a:xfrm>
            <a:prstGeom prst="rect">
              <a:avLst/>
            </a:prstGeom>
            <a:noFill/>
          </p:spPr>
          <p:txBody>
            <a:bodyPr wrap="square" lIns="0" tIns="0" rIns="22860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Variable Small" pitchFamily="2" charset="0"/>
                <a:ea typeface="+mn-ea"/>
                <a:cs typeface="Segoe UI Variable Small" pitchFamily="2" charset="0"/>
              </a:endParaRPr>
            </a:p>
          </p:txBody>
        </p:sp>
      </p:grpSp>
    </p:spTree>
    <p:extLst>
      <p:ext uri="{BB962C8B-B14F-4D97-AF65-F5344CB8AC3E}">
        <p14:creationId xmlns:p14="http://schemas.microsoft.com/office/powerpoint/2010/main" val="54951822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Lst>
  <p:hf hdr="0" dt="0"/>
  <p:txStyles>
    <p:titleStyle>
      <a:lvl1pPr marL="0" marR="0" indent="0" algn="l" defTabSz="914400" rtl="0" eaLnBrk="1" fontAlgn="auto" latinLnBrk="0" hangingPunct="1">
        <a:lnSpc>
          <a:spcPct val="100000"/>
        </a:lnSpc>
        <a:spcBef>
          <a:spcPts val="0"/>
        </a:spcBef>
        <a:spcAft>
          <a:spcPts val="0"/>
        </a:spcAft>
        <a:buClrTx/>
        <a:buSzTx/>
        <a:buFontTx/>
        <a:buNone/>
        <a:tabLst/>
        <a:defRPr kumimoji="0" lang="en-US" sz="4000" b="1" i="0" u="none" strike="noStrike" kern="1200" cap="none" spc="0" normalizeH="0" baseline="0" noProof="0" dirty="0">
          <a:ln>
            <a:noFill/>
          </a:ln>
          <a:solidFill>
            <a:prstClr val="black">
              <a:lumMod val="95000"/>
              <a:lumOff val="5000"/>
            </a:prstClr>
          </a:solidFill>
          <a:effectLst/>
          <a:uLnTx/>
          <a:uFillTx/>
          <a:latin typeface="Segoe UI Variable Display Semibold" pitchFamily="2" charset="0"/>
          <a:ea typeface="+mn-ea"/>
          <a:cs typeface="Segoe UI Variable Display Semibold" pitchFamily="2"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7A3F71-D624-F6CF-B2D9-A5658304AB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014324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Lst>
  <p:hf hdr="0" dt="0"/>
  <p:txStyles>
    <p:titleStyle>
      <a:lvl1pPr algn="l" defTabSz="914400" rtl="0" eaLnBrk="1" latinLnBrk="0" hangingPunct="1">
        <a:lnSpc>
          <a:spcPct val="90000"/>
        </a:lnSpc>
        <a:spcBef>
          <a:spcPct val="0"/>
        </a:spcBef>
        <a:buNone/>
        <a:defRPr kumimoji="0" lang="en-US" sz="4000" b="1" i="0" u="none" strike="noStrike" kern="1200" cap="none" spc="0" normalizeH="0" baseline="0" noProof="0" dirty="0">
          <a:ln>
            <a:noFill/>
          </a:ln>
          <a:solidFill>
            <a:prstClr val="black">
              <a:lumMod val="95000"/>
              <a:lumOff val="5000"/>
            </a:prstClr>
          </a:solidFill>
          <a:effectLst/>
          <a:uLnTx/>
          <a:uFillTx/>
          <a:latin typeface="Segoe UI Variable Display" pitchFamily="2" charset="0"/>
          <a:ea typeface="+mn-ea"/>
          <a:cs typeface="Segoe UI Variable Display" pitchFamily="2"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kumimoji="0" lang="en-US" sz="1200" b="0" i="0" u="none" strike="noStrike" kern="1200" cap="none" spc="0" normalizeH="0" baseline="0" dirty="0" smtClean="0">
          <a:ln>
            <a:noFill/>
          </a:ln>
          <a:solidFill>
            <a:schemeClr val="tx1"/>
          </a:solidFill>
          <a:effectLst/>
          <a:uLnTx/>
          <a:uFillTx/>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b="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b="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b="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b="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79BF3B0-6FC0-D1EF-91AC-E30F7B926113}"/>
              </a:ext>
            </a:extLst>
          </p:cNvPr>
          <p:cNvGrpSpPr/>
          <p:nvPr userDrawn="1"/>
        </p:nvGrpSpPr>
        <p:grpSpPr>
          <a:xfrm>
            <a:off x="0" y="2628"/>
            <a:ext cx="457200" cy="7012825"/>
            <a:chOff x="-2558" y="-154825"/>
            <a:chExt cx="457200" cy="7012825"/>
          </a:xfrm>
        </p:grpSpPr>
        <p:sp>
          <p:nvSpPr>
            <p:cNvPr id="8" name="Rectangle 7">
              <a:extLst>
                <a:ext uri="{FF2B5EF4-FFF2-40B4-BE49-F238E27FC236}">
                  <a16:creationId xmlns:a16="http://schemas.microsoft.com/office/drawing/2014/main" id="{FCE7636B-5C87-1DA7-C3A2-61F6C8BFF3CB}"/>
                </a:ext>
              </a:extLst>
            </p:cNvPr>
            <p:cNvSpPr/>
            <p:nvPr/>
          </p:nvSpPr>
          <p:spPr>
            <a:xfrm>
              <a:off x="-2558" y="-154825"/>
              <a:ext cx="457200" cy="6858000"/>
            </a:xfrm>
            <a:prstGeom prst="rect">
              <a:avLst/>
            </a:prstGeom>
            <a:gradFill flip="none" rotWithShape="1">
              <a:gsLst>
                <a:gs pos="0">
                  <a:srgbClr val="DFFBFF"/>
                </a:gs>
                <a:gs pos="100000">
                  <a:srgbClr val="E4FCC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A58828A0-6ABE-4C5C-7AA7-8878606AE2FA}"/>
                </a:ext>
              </a:extLst>
            </p:cNvPr>
            <p:cNvSpPr txBox="1"/>
            <p:nvPr/>
          </p:nvSpPr>
          <p:spPr>
            <a:xfrm rot="16200000">
              <a:off x="-614183" y="5798191"/>
              <a:ext cx="1672543" cy="447076"/>
            </a:xfrm>
            <a:prstGeom prst="rect">
              <a:avLst/>
            </a:prstGeom>
            <a:noFill/>
          </p:spPr>
          <p:txBody>
            <a:bodyPr wrap="square" lIns="2286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Variable Small" pitchFamily="2" charset="0"/>
                <a:ea typeface="+mn-ea"/>
                <a:cs typeface="Segoe UI Variable Small" pitchFamily="2" charset="0"/>
              </a:endParaRPr>
            </a:p>
          </p:txBody>
        </p:sp>
        <p:sp>
          <p:nvSpPr>
            <p:cNvPr id="10" name="TextBox 9">
              <a:extLst>
                <a:ext uri="{FF2B5EF4-FFF2-40B4-BE49-F238E27FC236}">
                  <a16:creationId xmlns:a16="http://schemas.microsoft.com/office/drawing/2014/main" id="{1E560256-C41F-1586-9D99-02541668D087}"/>
                </a:ext>
              </a:extLst>
            </p:cNvPr>
            <p:cNvSpPr txBox="1"/>
            <p:nvPr/>
          </p:nvSpPr>
          <p:spPr>
            <a:xfrm rot="16200000">
              <a:off x="-614182" y="612731"/>
              <a:ext cx="1672543" cy="447076"/>
            </a:xfrm>
            <a:prstGeom prst="rect">
              <a:avLst/>
            </a:prstGeom>
            <a:noFill/>
          </p:spPr>
          <p:txBody>
            <a:bodyPr wrap="square" lIns="0" tIns="0" rIns="22860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Variable Small" pitchFamily="2" charset="0"/>
                <a:ea typeface="+mn-ea"/>
                <a:cs typeface="Segoe UI Variable Small" pitchFamily="2" charset="0"/>
              </a:endParaRPr>
            </a:p>
          </p:txBody>
        </p:sp>
      </p:grpSp>
    </p:spTree>
    <p:extLst>
      <p:ext uri="{BB962C8B-B14F-4D97-AF65-F5344CB8AC3E}">
        <p14:creationId xmlns:p14="http://schemas.microsoft.com/office/powerpoint/2010/main" val="190691485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20" r:id="rId16"/>
  </p:sldLayoutIdLst>
  <p:txStyles>
    <p:titleStyle>
      <a:lvl1pPr marL="0" marR="0" indent="0" algn="l" defTabSz="914400" rtl="0" eaLnBrk="1" fontAlgn="auto" latinLnBrk="0" hangingPunct="1">
        <a:lnSpc>
          <a:spcPct val="100000"/>
        </a:lnSpc>
        <a:spcBef>
          <a:spcPts val="0"/>
        </a:spcBef>
        <a:spcAft>
          <a:spcPts val="0"/>
        </a:spcAft>
        <a:buClrTx/>
        <a:buSzTx/>
        <a:buFontTx/>
        <a:buNone/>
        <a:tabLst/>
        <a:defRPr kumimoji="0" lang="en-US" sz="4000" b="1" i="0" u="none" strike="noStrike" kern="1200" cap="none" spc="0" normalizeH="0" baseline="0" noProof="0" dirty="0">
          <a:ln>
            <a:noFill/>
          </a:ln>
          <a:solidFill>
            <a:prstClr val="black">
              <a:lumMod val="95000"/>
              <a:lumOff val="5000"/>
            </a:prstClr>
          </a:solidFill>
          <a:effectLst/>
          <a:uLnTx/>
          <a:uFillTx/>
          <a:latin typeface="Segoe UI Variable Display Semibold" pitchFamily="2" charset="0"/>
          <a:ea typeface="+mn-ea"/>
          <a:cs typeface="Segoe UI Variable Display Semibold" pitchFamily="2"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79BF3B0-6FC0-D1EF-91AC-E30F7B926113}"/>
              </a:ext>
            </a:extLst>
          </p:cNvPr>
          <p:cNvGrpSpPr/>
          <p:nvPr userDrawn="1"/>
        </p:nvGrpSpPr>
        <p:grpSpPr>
          <a:xfrm>
            <a:off x="0" y="2628"/>
            <a:ext cx="457200" cy="7012825"/>
            <a:chOff x="-2558" y="-154825"/>
            <a:chExt cx="457200" cy="7012825"/>
          </a:xfrm>
        </p:grpSpPr>
        <p:sp>
          <p:nvSpPr>
            <p:cNvPr id="8" name="Rectangle 7">
              <a:extLst>
                <a:ext uri="{FF2B5EF4-FFF2-40B4-BE49-F238E27FC236}">
                  <a16:creationId xmlns:a16="http://schemas.microsoft.com/office/drawing/2014/main" id="{FCE7636B-5C87-1DA7-C3A2-61F6C8BFF3CB}"/>
                </a:ext>
              </a:extLst>
            </p:cNvPr>
            <p:cNvSpPr/>
            <p:nvPr/>
          </p:nvSpPr>
          <p:spPr>
            <a:xfrm>
              <a:off x="-2558" y="-154825"/>
              <a:ext cx="457200" cy="6858000"/>
            </a:xfrm>
            <a:prstGeom prst="rect">
              <a:avLst/>
            </a:prstGeom>
            <a:gradFill flip="none" rotWithShape="1">
              <a:gsLst>
                <a:gs pos="0">
                  <a:srgbClr val="DFFBFF"/>
                </a:gs>
                <a:gs pos="100000">
                  <a:srgbClr val="E4FCC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A58828A0-6ABE-4C5C-7AA7-8878606AE2FA}"/>
                </a:ext>
              </a:extLst>
            </p:cNvPr>
            <p:cNvSpPr txBox="1"/>
            <p:nvPr/>
          </p:nvSpPr>
          <p:spPr>
            <a:xfrm rot="16200000">
              <a:off x="-614183" y="5798191"/>
              <a:ext cx="1672543" cy="447076"/>
            </a:xfrm>
            <a:prstGeom prst="rect">
              <a:avLst/>
            </a:prstGeom>
            <a:noFill/>
          </p:spPr>
          <p:txBody>
            <a:bodyPr wrap="square" lIns="2286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Variable Small" pitchFamily="2" charset="0"/>
                <a:ea typeface="+mn-ea"/>
                <a:cs typeface="Segoe UI Variable Small" pitchFamily="2" charset="0"/>
              </a:endParaRPr>
            </a:p>
          </p:txBody>
        </p:sp>
        <p:sp>
          <p:nvSpPr>
            <p:cNvPr id="10" name="TextBox 9">
              <a:extLst>
                <a:ext uri="{FF2B5EF4-FFF2-40B4-BE49-F238E27FC236}">
                  <a16:creationId xmlns:a16="http://schemas.microsoft.com/office/drawing/2014/main" id="{1E560256-C41F-1586-9D99-02541668D087}"/>
                </a:ext>
              </a:extLst>
            </p:cNvPr>
            <p:cNvSpPr txBox="1"/>
            <p:nvPr/>
          </p:nvSpPr>
          <p:spPr>
            <a:xfrm rot="16200000">
              <a:off x="-614182" y="612731"/>
              <a:ext cx="1672543" cy="447076"/>
            </a:xfrm>
            <a:prstGeom prst="rect">
              <a:avLst/>
            </a:prstGeom>
            <a:noFill/>
          </p:spPr>
          <p:txBody>
            <a:bodyPr wrap="square" lIns="0" tIns="0" rIns="22860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Variable Small" pitchFamily="2" charset="0"/>
                <a:ea typeface="+mn-ea"/>
                <a:cs typeface="Segoe UI Variable Small" pitchFamily="2" charset="0"/>
              </a:endParaRPr>
            </a:p>
          </p:txBody>
        </p:sp>
      </p:grpSp>
      <p:grpSp>
        <p:nvGrpSpPr>
          <p:cNvPr id="13" name="Group 12">
            <a:extLst>
              <a:ext uri="{FF2B5EF4-FFF2-40B4-BE49-F238E27FC236}">
                <a16:creationId xmlns:a16="http://schemas.microsoft.com/office/drawing/2014/main" id="{2747EE69-C3D1-8005-BC95-980C0CBAB625}"/>
              </a:ext>
            </a:extLst>
          </p:cNvPr>
          <p:cNvGrpSpPr/>
          <p:nvPr userDrawn="1"/>
        </p:nvGrpSpPr>
        <p:grpSpPr>
          <a:xfrm>
            <a:off x="110346" y="3313580"/>
            <a:ext cx="228600" cy="230840"/>
            <a:chOff x="6400800" y="152400"/>
            <a:chExt cx="330741" cy="333982"/>
          </a:xfrm>
          <a:solidFill>
            <a:schemeClr val="tx1"/>
          </a:solidFill>
        </p:grpSpPr>
        <p:sp>
          <p:nvSpPr>
            <p:cNvPr id="14" name="Rectangle 13">
              <a:extLst>
                <a:ext uri="{FF2B5EF4-FFF2-40B4-BE49-F238E27FC236}">
                  <a16:creationId xmlns:a16="http://schemas.microsoft.com/office/drawing/2014/main" id="{181EAFA1-402E-49A5-B985-2B899DBAB348}"/>
                </a:ext>
              </a:extLst>
            </p:cNvPr>
            <p:cNvSpPr/>
            <p:nvPr userDrawn="1"/>
          </p:nvSpPr>
          <p:spPr>
            <a:xfrm>
              <a:off x="6400800"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902C9C-65FB-4082-51EC-784D2C71E87F}"/>
                </a:ext>
              </a:extLst>
            </p:cNvPr>
            <p:cNvSpPr/>
            <p:nvPr userDrawn="1"/>
          </p:nvSpPr>
          <p:spPr>
            <a:xfrm>
              <a:off x="6579141"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746CD7B-9A6B-F41A-A509-1A0D26A2B08D}"/>
                </a:ext>
              </a:extLst>
            </p:cNvPr>
            <p:cNvSpPr/>
            <p:nvPr userDrawn="1"/>
          </p:nvSpPr>
          <p:spPr>
            <a:xfrm>
              <a:off x="6400800"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A1250D2-1D66-93E4-6625-C42E8EFF072C}"/>
                </a:ext>
              </a:extLst>
            </p:cNvPr>
            <p:cNvSpPr/>
            <p:nvPr userDrawn="1"/>
          </p:nvSpPr>
          <p:spPr>
            <a:xfrm>
              <a:off x="6579141"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750896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Lst>
  <p:txStyles>
    <p:titleStyle>
      <a:lvl1pPr marL="0" marR="0" indent="0" algn="l" defTabSz="914400" rtl="0" eaLnBrk="1" fontAlgn="auto" latinLnBrk="0" hangingPunct="1">
        <a:lnSpc>
          <a:spcPct val="100000"/>
        </a:lnSpc>
        <a:spcBef>
          <a:spcPts val="0"/>
        </a:spcBef>
        <a:spcAft>
          <a:spcPts val="0"/>
        </a:spcAft>
        <a:buClrTx/>
        <a:buSzTx/>
        <a:buFontTx/>
        <a:buNone/>
        <a:tabLst/>
        <a:defRPr kumimoji="0" lang="en-US" sz="4000" b="1" i="0" u="none" strike="noStrike" kern="1200" cap="none" spc="0" normalizeH="0" baseline="0" noProof="0" dirty="0">
          <a:ln>
            <a:noFill/>
          </a:ln>
          <a:solidFill>
            <a:prstClr val="black">
              <a:lumMod val="95000"/>
              <a:lumOff val="5000"/>
            </a:prstClr>
          </a:solidFill>
          <a:effectLst/>
          <a:uLnTx/>
          <a:uFillTx/>
          <a:latin typeface="Segoe UI Variable Display Semibold" pitchFamily="2" charset="0"/>
          <a:ea typeface="+mn-ea"/>
          <a:cs typeface="Segoe UI Variable Display Semibold" pitchFamily="2"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5F5F5"/>
            </a:gs>
            <a:gs pos="60000">
              <a:srgbClr val="E8E5F1"/>
            </a:gs>
            <a:gs pos="99000">
              <a:srgbClr val="E5EAFA"/>
            </a:gs>
          </a:gsLst>
          <a:lin ang="2700000" scaled="1"/>
          <a:tileRect/>
        </a:gra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E199CE68-54EA-E54F-66FE-FD9066E8F358}"/>
              </a:ext>
            </a:extLst>
          </p:cNvPr>
          <p:cNvSpPr>
            <a:spLocks noGrp="1"/>
          </p:cNvSpPr>
          <p:nvPr>
            <p:ph type="body" idx="1"/>
          </p:nvPr>
        </p:nvSpPr>
        <p:spPr>
          <a:xfrm>
            <a:off x="686268" y="3049143"/>
            <a:ext cx="5257800" cy="774571"/>
          </a:xfrm>
          <a:prstGeom prst="rect">
            <a:avLst/>
          </a:prstGeom>
        </p:spPr>
        <p:txBody>
          <a:bodyPr vert="horz" lIns="91440" tIns="45720" rIns="91440" bIns="45720" rtlCol="0" anchor="t" anchorCtr="0">
            <a:spAutoFit/>
          </a:bodyPr>
          <a:lstStyle/>
          <a:p>
            <a:pPr lvl="0"/>
            <a:r>
              <a:rPr lang="en-US"/>
              <a:t>Click to edit Master text styles</a:t>
            </a:r>
          </a:p>
          <a:p>
            <a:pPr lvl="1"/>
            <a:r>
              <a:rPr lang="en-US"/>
              <a:t>Second level</a:t>
            </a:r>
          </a:p>
        </p:txBody>
      </p:sp>
      <p:sp>
        <p:nvSpPr>
          <p:cNvPr id="5" name="Title Placeholder 3">
            <a:extLst>
              <a:ext uri="{FF2B5EF4-FFF2-40B4-BE49-F238E27FC236}">
                <a16:creationId xmlns:a16="http://schemas.microsoft.com/office/drawing/2014/main" id="{60F25613-88B4-FB37-0CEC-762A79800383}"/>
              </a:ext>
            </a:extLst>
          </p:cNvPr>
          <p:cNvSpPr>
            <a:spLocks noGrp="1"/>
          </p:cNvSpPr>
          <p:nvPr>
            <p:ph type="title"/>
          </p:nvPr>
        </p:nvSpPr>
        <p:spPr>
          <a:xfrm>
            <a:off x="686268" y="298219"/>
            <a:ext cx="8048157" cy="230832"/>
          </a:xfrm>
          <a:prstGeom prst="rect">
            <a:avLst/>
          </a:prstGeom>
        </p:spPr>
        <p:txBody>
          <a:bodyPr vert="horz" lIns="91440" tIns="45720" rIns="91440" bIns="45720" rtlCol="0" anchor="ctr">
            <a:spAutoFit/>
          </a:bodyPr>
          <a:lstStyle/>
          <a:p>
            <a:r>
              <a:rPr lang="en-US"/>
              <a:t>CLICK TO EDIT SLIDE TITLE</a:t>
            </a:r>
          </a:p>
        </p:txBody>
      </p:sp>
      <p:sp>
        <p:nvSpPr>
          <p:cNvPr id="15" name="Footer Placeholder 5">
            <a:extLst>
              <a:ext uri="{FF2B5EF4-FFF2-40B4-BE49-F238E27FC236}">
                <a16:creationId xmlns:a16="http://schemas.microsoft.com/office/drawing/2014/main" id="{35FF5D4E-D0BE-6CC9-36A6-26427CF6154C}"/>
              </a:ext>
            </a:extLst>
          </p:cNvPr>
          <p:cNvSpPr>
            <a:spLocks noGrp="1"/>
          </p:cNvSpPr>
          <p:nvPr>
            <p:ph type="ftr" sz="quarter" idx="3"/>
          </p:nvPr>
        </p:nvSpPr>
        <p:spPr>
          <a:xfrm>
            <a:off x="9986335" y="281478"/>
            <a:ext cx="1982454" cy="276999"/>
          </a:xfrm>
          <a:prstGeom prst="rect">
            <a:avLst/>
          </a:prstGeom>
        </p:spPr>
        <p:txBody>
          <a:bodyPr vert="horz" lIns="91440" tIns="45720" rIns="91440" bIns="45720" rtlCol="0" anchor="ctr">
            <a:spAutoFit/>
          </a:bodyPr>
          <a:lstStyle>
            <a:lvl1pPr algn="ctr">
              <a:defRPr sz="1200">
                <a:solidFill>
                  <a:schemeClr val="tx1">
                    <a:tint val="75000"/>
                  </a:schemeClr>
                </a:solidFill>
              </a:defRPr>
            </a:lvl1pPr>
          </a:lstStyle>
          <a:p>
            <a:r>
              <a:rPr lang="en-US" spc="40">
                <a:solidFill>
                  <a:schemeClr val="tx1"/>
                </a:solidFill>
                <a:latin typeface="Segoe UI Variable Display" pitchFamily="2" charset="0"/>
                <a:cs typeface="Segoe UI"/>
              </a:rPr>
              <a:t>aka.ms/CEstudio</a:t>
            </a:r>
          </a:p>
        </p:txBody>
      </p:sp>
      <p:pic>
        <p:nvPicPr>
          <p:cNvPr id="4" name="Picture 3" descr="A screenshot of a color palette&#10;&#10;Description automatically generated">
            <a:extLst>
              <a:ext uri="{FF2B5EF4-FFF2-40B4-BE49-F238E27FC236}">
                <a16:creationId xmlns:a16="http://schemas.microsoft.com/office/drawing/2014/main" id="{80ADA48C-668A-F19B-D9A5-7B61D5204491}"/>
              </a:ext>
            </a:extLst>
          </p:cNvPr>
          <p:cNvPicPr>
            <a:picLocks noChangeAspect="1"/>
          </p:cNvPicPr>
          <p:nvPr userDrawn="1"/>
        </p:nvPicPr>
        <p:blipFill>
          <a:blip r:embed="rId34"/>
          <a:stretch>
            <a:fillRect/>
          </a:stretch>
        </p:blipFill>
        <p:spPr>
          <a:xfrm>
            <a:off x="12378612" y="7429"/>
            <a:ext cx="3626482" cy="6858000"/>
          </a:xfrm>
          <a:prstGeom prst="rect">
            <a:avLst/>
          </a:prstGeom>
        </p:spPr>
      </p:pic>
    </p:spTree>
    <p:extLst>
      <p:ext uri="{BB962C8B-B14F-4D97-AF65-F5344CB8AC3E}">
        <p14:creationId xmlns:p14="http://schemas.microsoft.com/office/powerpoint/2010/main" val="276815591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Lst>
  <p:hf hdr="0" dt="0"/>
  <p:txStyles>
    <p:titleStyle>
      <a:lvl1pPr algn="l" defTabSz="914400" rtl="0" eaLnBrk="1" latinLnBrk="0" hangingPunct="1">
        <a:lnSpc>
          <a:spcPct val="90000"/>
        </a:lnSpc>
        <a:spcBef>
          <a:spcPct val="0"/>
        </a:spcBef>
        <a:buNone/>
        <a:defRPr kumimoji="0" lang="en-US" sz="1000" b="1" i="0" u="none" strike="noStrike" kern="1200" cap="none" spc="0" normalizeH="0" baseline="0" noProof="0" dirty="0">
          <a:ln>
            <a:noFill/>
          </a:ln>
          <a:solidFill>
            <a:schemeClr val="tx1"/>
          </a:solidFill>
          <a:effectLst/>
          <a:uLnTx/>
          <a:uFillTx/>
          <a:latin typeface="Segoe UI"/>
          <a:ea typeface="+mn-ea"/>
          <a:cs typeface="Segoe UI"/>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en-US" sz="2000" b="0" kern="1200" dirty="0" smtClean="0">
          <a:solidFill>
            <a:schemeClr val="tx1"/>
          </a:solidFill>
          <a:effectLst/>
          <a:latin typeface="Segoe UI Variable Display" pitchFamily="2" charset="0"/>
          <a:ea typeface="+mn-ea"/>
          <a:cs typeface="Segoe UI" panose="020B0502040204020203" pitchFamily="34" charset="0"/>
        </a:defRPr>
      </a:lvl1pPr>
      <a:lvl2pPr marL="342900" indent="-342900" algn="l" defTabSz="914400" rtl="0" eaLnBrk="1" latinLnBrk="0" hangingPunct="1">
        <a:lnSpc>
          <a:spcPct val="90000"/>
        </a:lnSpc>
        <a:spcBef>
          <a:spcPts val="1000"/>
        </a:spcBef>
        <a:buFont typeface="Arial" panose="020B0604020202020204" pitchFamily="34" charset="0"/>
        <a:buChar char="•"/>
        <a:defRPr lang="en-US" sz="2000" b="0" kern="1200" dirty="0" smtClean="0">
          <a:solidFill>
            <a:schemeClr val="tx1"/>
          </a:solidFill>
          <a:effectLst/>
          <a:latin typeface="Segoe UI Variable Display" pitchFamily="2" charset="0"/>
          <a:ea typeface="+mn-ea"/>
          <a:cs typeface="Segoe UI" panose="020B0502040204020203" pitchFamily="34" charset="0"/>
        </a:defRPr>
      </a:lvl2pPr>
      <a:lvl3pPr marL="342900" indent="-342900" algn="l" defTabSz="914400" rtl="0" eaLnBrk="1" latinLnBrk="0" hangingPunct="1">
        <a:lnSpc>
          <a:spcPct val="90000"/>
        </a:lnSpc>
        <a:spcBef>
          <a:spcPts val="1000"/>
        </a:spcBef>
        <a:buFont typeface="Arial" panose="020B0604020202020204" pitchFamily="34" charset="0"/>
        <a:buChar char="•"/>
        <a:defRPr lang="en-US" sz="2000" b="0" kern="1200" dirty="0" smtClean="0">
          <a:solidFill>
            <a:schemeClr val="bg1"/>
          </a:solidFill>
          <a:effectLst/>
          <a:latin typeface="Segoe UI Variable Display" pitchFamily="2" charset="0"/>
          <a:ea typeface="+mn-ea"/>
          <a:cs typeface="Segoe UI" panose="020B0502040204020203" pitchFamily="34" charset="0"/>
        </a:defRPr>
      </a:lvl3pPr>
      <a:lvl4pPr marL="0" indent="0" algn="l" defTabSz="914400" rtl="0" eaLnBrk="1" latinLnBrk="0" hangingPunct="1">
        <a:lnSpc>
          <a:spcPct val="90000"/>
        </a:lnSpc>
        <a:spcBef>
          <a:spcPts val="1000"/>
        </a:spcBef>
        <a:buFont typeface="Arial" panose="020B0604020202020204" pitchFamily="34" charset="0"/>
        <a:buNone/>
        <a:defRPr lang="en-US" sz="2000" b="0" kern="1200" dirty="0" smtClean="0">
          <a:solidFill>
            <a:schemeClr val="bg1"/>
          </a:solidFill>
          <a:effectLst/>
          <a:latin typeface="Segoe UI Variable Display" pitchFamily="2" charset="0"/>
          <a:ea typeface="+mn-ea"/>
          <a:cs typeface="Segoe UI" panose="020B0502040204020203" pitchFamily="34" charset="0"/>
        </a:defRPr>
      </a:lvl4pPr>
      <a:lvl5pPr marL="0" indent="0" algn="l" defTabSz="914400" rtl="0" eaLnBrk="1" latinLnBrk="0" hangingPunct="1">
        <a:lnSpc>
          <a:spcPct val="90000"/>
        </a:lnSpc>
        <a:spcBef>
          <a:spcPts val="1000"/>
        </a:spcBef>
        <a:buFont typeface="Arial" panose="020B0604020202020204" pitchFamily="34" charset="0"/>
        <a:buNone/>
        <a:defRPr lang="en-US" sz="2000" b="0" kern="1200" dirty="0">
          <a:solidFill>
            <a:schemeClr val="bg1"/>
          </a:solidFill>
          <a:effectLst/>
          <a:latin typeface="Segoe UI Variable Display" pitchFamily="2" charset="0"/>
          <a:ea typeface="+mn-ea"/>
          <a:cs typeface="Segoe UI" panose="020B0502040204020203"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hyperlink" Target="https://microsoft-my.sharepoint.com/:p:/p/jeremyheyer/Eb5ALXLqO41NshPymqSELQkBu8iZ2qgzRPAfHsd3jTKfcA?e=BD2JYF" TargetMode="External"/><Relationship Id="rId2" Type="http://schemas.openxmlformats.org/officeDocument/2006/relationships/chart" Target="../charts/chart2.xml"/><Relationship Id="rId1" Type="http://schemas.openxmlformats.org/officeDocument/2006/relationships/slideLayout" Target="../slideLayouts/slideLayout25.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6.png"/><Relationship Id="rId7" Type="http://schemas.openxmlformats.org/officeDocument/2006/relationships/diagramColors" Target="../diagrams/colors1.xml"/><Relationship Id="rId12" Type="http://schemas.openxmlformats.org/officeDocument/2006/relationships/hyperlink" Target="https://microsoft.sharepoint.com/:p:/t/CXSTUDIO/EUTZTQcTkRFKreBBc-1eVg0B3qXFi5HyEG_O3ZR9bTnjQQ?e=vzu9pP" TargetMode="External"/><Relationship Id="rId2" Type="http://schemas.openxmlformats.org/officeDocument/2006/relationships/notesSlide" Target="../notesSlides/notesSlide4.xml"/><Relationship Id="rId1" Type="http://schemas.openxmlformats.org/officeDocument/2006/relationships/slideLayout" Target="../slideLayouts/slideLayout40.xml"/><Relationship Id="rId6" Type="http://schemas.openxmlformats.org/officeDocument/2006/relationships/diagramQuickStyle" Target="../diagrams/quickStyle1.xml"/><Relationship Id="rId11" Type="http://schemas.openxmlformats.org/officeDocument/2006/relationships/image" Target="../media/image15.png"/><Relationship Id="rId5" Type="http://schemas.openxmlformats.org/officeDocument/2006/relationships/diagramLayout" Target="../diagrams/layout1.xml"/><Relationship Id="rId10" Type="http://schemas.openxmlformats.org/officeDocument/2006/relationships/image" Target="../media/image14.png"/><Relationship Id="rId4" Type="http://schemas.openxmlformats.org/officeDocument/2006/relationships/diagramData" Target="../diagrams/data1.xml"/><Relationship Id="rId9" Type="http://schemas.openxmlformats.org/officeDocument/2006/relationships/chart" Target="../charts/chart3.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png"/><Relationship Id="rId7" Type="http://schemas.openxmlformats.org/officeDocument/2006/relationships/hyperlink" Target="https://microsoft.sharepoint.com/:p:/t/CXSTUDIO/EUTZTQcTkRFKreBBc-1eVg0B3qXFi5HyEG_O3ZR9bTnjQQ?e=vzu9pP" TargetMode="External"/><Relationship Id="rId2" Type="http://schemas.openxmlformats.org/officeDocument/2006/relationships/notesSlide" Target="../notesSlides/notesSlide5.xml"/><Relationship Id="rId1" Type="http://schemas.openxmlformats.org/officeDocument/2006/relationships/slideLayout" Target="../slideLayouts/slideLayout4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chart" Target="../charts/chart4.xml"/></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6.pn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40.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chart" Target="../charts/chart5.xml"/><Relationship Id="rId4" Type="http://schemas.openxmlformats.org/officeDocument/2006/relationships/diagramData" Target="../diagrams/data2.xml"/><Relationship Id="rId9" Type="http://schemas.openxmlformats.org/officeDocument/2006/relationships/hyperlink" Target="https://microsoft.sharepoint.com/:p:/t/CXSTUDIO/EUTZTQcTkRFKreBBc-1eVg0B3qXFi5HyEG_O3ZR9bTnjQQ?e=vzu9p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25.xml"/><Relationship Id="rId5" Type="http://schemas.openxmlformats.org/officeDocument/2006/relationships/chart" Target="../charts/chart6.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Layout" Target="../slideLayouts/slideLayout25.xml"/><Relationship Id="rId5" Type="http://schemas.openxmlformats.org/officeDocument/2006/relationships/chart" Target="../charts/char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0.xml"/><Relationship Id="rId5" Type="http://schemas.openxmlformats.org/officeDocument/2006/relationships/hyperlink" Target="https://microsoft.sharepoint.com/:p:/t/CXSTUDIO/EUJuGQxKRNZNtoLbpnJVniwBHOiTKV3V5m3jXakrGS0e8g?e=eiwI1Z" TargetMode="Externa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0.xml"/><Relationship Id="rId5" Type="http://schemas.openxmlformats.org/officeDocument/2006/relationships/hyperlink" Target="https://microsoft.sharepoint.com/:p:/t/CXSTUDIO/EUJuGQxKRNZNtoLbpnJVniwBHOiTKV3V5m3jXakrGS0e8g?e=eiwI1Z" TargetMode="Externa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9.xml.rels><?xml version="1.0" encoding="UTF-8" standalone="yes"?>
<Relationships xmlns="http://schemas.openxmlformats.org/package/2006/relationships"><Relationship Id="rId2" Type="http://schemas.openxmlformats.org/officeDocument/2006/relationships/hyperlink" Target="https://microsoft.sharepoint.com/:p:/r/teams/studio44/D365%20Research/AIX/2020/AI%20Trust%20Score%20Decks%20(Intro,%20Research%20Guidance,%20Reporting)/10.2022%20DTP%20AIX%20Trust%20Score%20Study%20Guide%20v3%20.pptx?d=w9a8c20fc811f4c5b940891c949916a5f&amp;csf=1&amp;web=1&amp;e=yi4a79" TargetMode="Externa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51.png"/><Relationship Id="rId18" Type="http://schemas.microsoft.com/office/2007/relationships/hdphoto" Target="../media/hdphoto7.wdp"/><Relationship Id="rId26" Type="http://schemas.openxmlformats.org/officeDocument/2006/relationships/image" Target="../media/image58.png"/><Relationship Id="rId3" Type="http://schemas.openxmlformats.org/officeDocument/2006/relationships/image" Target="../media/image44.png"/><Relationship Id="rId21" Type="http://schemas.openxmlformats.org/officeDocument/2006/relationships/image" Target="../media/image55.png"/><Relationship Id="rId7" Type="http://schemas.openxmlformats.org/officeDocument/2006/relationships/image" Target="../media/image47.png"/><Relationship Id="rId12" Type="http://schemas.microsoft.com/office/2007/relationships/hdphoto" Target="../media/hdphoto4.wdp"/><Relationship Id="rId17" Type="http://schemas.openxmlformats.org/officeDocument/2006/relationships/image" Target="../media/image53.png"/><Relationship Id="rId25" Type="http://schemas.microsoft.com/office/2007/relationships/hdphoto" Target="../media/hdphoto10.wdp"/><Relationship Id="rId33" Type="http://schemas.microsoft.com/office/2007/relationships/hdphoto" Target="../media/hdphoto14.wdp"/><Relationship Id="rId2" Type="http://schemas.openxmlformats.org/officeDocument/2006/relationships/notesSlide" Target="../notesSlides/notesSlide7.xml"/><Relationship Id="rId16" Type="http://schemas.microsoft.com/office/2007/relationships/hdphoto" Target="../media/hdphoto6.wdp"/><Relationship Id="rId20" Type="http://schemas.microsoft.com/office/2007/relationships/hdphoto" Target="../media/hdphoto8.wdp"/><Relationship Id="rId29" Type="http://schemas.microsoft.com/office/2007/relationships/hdphoto" Target="../media/hdphoto12.wdp"/><Relationship Id="rId1" Type="http://schemas.openxmlformats.org/officeDocument/2006/relationships/slideLayout" Target="../slideLayouts/slideLayout29.xml"/><Relationship Id="rId6" Type="http://schemas.microsoft.com/office/2007/relationships/hdphoto" Target="../media/hdphoto2.wdp"/><Relationship Id="rId11" Type="http://schemas.openxmlformats.org/officeDocument/2006/relationships/image" Target="../media/image50.png"/><Relationship Id="rId24" Type="http://schemas.openxmlformats.org/officeDocument/2006/relationships/image" Target="../media/image57.png"/><Relationship Id="rId32" Type="http://schemas.openxmlformats.org/officeDocument/2006/relationships/image" Target="../media/image61.png"/><Relationship Id="rId5" Type="http://schemas.openxmlformats.org/officeDocument/2006/relationships/image" Target="../media/image46.png"/><Relationship Id="rId15" Type="http://schemas.openxmlformats.org/officeDocument/2006/relationships/image" Target="../media/image52.png"/><Relationship Id="rId23" Type="http://schemas.openxmlformats.org/officeDocument/2006/relationships/image" Target="../media/image56.png"/><Relationship Id="rId28" Type="http://schemas.openxmlformats.org/officeDocument/2006/relationships/image" Target="../media/image59.png"/><Relationship Id="rId10" Type="http://schemas.openxmlformats.org/officeDocument/2006/relationships/image" Target="../media/image49.png"/><Relationship Id="rId19" Type="http://schemas.openxmlformats.org/officeDocument/2006/relationships/image" Target="../media/image54.png"/><Relationship Id="rId31" Type="http://schemas.microsoft.com/office/2007/relationships/hdphoto" Target="../media/hdphoto13.wdp"/><Relationship Id="rId4" Type="http://schemas.openxmlformats.org/officeDocument/2006/relationships/image" Target="../media/image45.jpeg"/><Relationship Id="rId9" Type="http://schemas.openxmlformats.org/officeDocument/2006/relationships/image" Target="../media/image48.jpeg"/><Relationship Id="rId14" Type="http://schemas.microsoft.com/office/2007/relationships/hdphoto" Target="../media/hdphoto5.wdp"/><Relationship Id="rId22" Type="http://schemas.microsoft.com/office/2007/relationships/hdphoto" Target="../media/hdphoto9.wdp"/><Relationship Id="rId27" Type="http://schemas.microsoft.com/office/2007/relationships/hdphoto" Target="../media/hdphoto11.wdp"/><Relationship Id="rId30"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hyperlink" Target="https://microsoft-my.sharepoint.com/:p:/p/jeremyheyer/Eb5ALXLqO41NshPymqSELQkBu8iZ2qgzRPAfHsd3jTKfcA?e=wqrF3J" TargetMode="External"/><Relationship Id="rId7" Type="http://schemas.openxmlformats.org/officeDocument/2006/relationships/hyperlink" Target="https://microsoft-my.sharepoint.com/:p:/p/jeremyheyer/EWKdfFEEVbFDtxU34TRztaQB0xxR76C4sTr8S1k--29RSQ?e=XbyZRj" TargetMode="External"/><Relationship Id="rId2" Type="http://schemas.openxmlformats.org/officeDocument/2006/relationships/hyperlink" Target="https://microsoft-my.sharepoint.com/:p:/p/peterald/EfYR3IJQv3pKua3TO2dDQK4BYlFNKsuhguPxGfW35VJDIQ?e=5QGYvC" TargetMode="External"/><Relationship Id="rId1" Type="http://schemas.openxmlformats.org/officeDocument/2006/relationships/slideLayout" Target="../slideLayouts/slideLayout8.xml"/><Relationship Id="rId6" Type="http://schemas.openxmlformats.org/officeDocument/2006/relationships/hyperlink" Target="https://microsoft-my.sharepoint.com/:p:/p/jeremyheyer/ESTp_fAqMrxBpjKdz8d65oUBd8FiYV993PVEqqph4GemOQ?e=ocH2ka" TargetMode="External"/><Relationship Id="rId5" Type="http://schemas.openxmlformats.org/officeDocument/2006/relationships/hyperlink" Target="https://microsoft-my.sharepoint.com/:p:/p/jeremyheyer/EZ4wQ1nJulRAn6jEkQtCbykBEAmPsTyjhqkf9NpK34ID5Q?e=sueB61" TargetMode="External"/><Relationship Id="rId4" Type="http://schemas.openxmlformats.org/officeDocument/2006/relationships/hyperlink" Target="https://microsoft-my.sharepoint.com/:p:/p/jeremyheyer/Eb5ALXLqO41NshPymqSELQkBu8iZ2qgzRPAfHsd3jTKfcA?e=hrTwbv"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hyperlink" Target="https://microsoft.sharepoint.com/:p:/r/teams/studio44/D365%20Research/AIX/2020/AI%20Trust%20Score%20Decks%20(Intro,%20Research%20Guidance,%20Reporting)/10.2022%20DTP%20AIX%20Trust%20Score%20Study%20Guide%20v3%20.pptx?d=w9a8c20fc811f4c5b940891c949916a5f&amp;csf=1&amp;web=1&amp;e=RxHEuG" TargetMode="External"/><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hyperlink" Target="https://microsoft.sharepoint.com/:p:/r/teams/studio44/D365%20Research/AIX/2020/AI%20Trust%20Score%20Decks%20(Intro,%20Research%20Guidance,%20Reporting)/10.2022%20DTP%20AIX%20Trust%20Score%20Study%20Guide%20v3%20.pptx?d=w9a8c20fc811f4c5b940891c949916a5f&amp;csf=1&amp;web=1&amp;e=RxHEuG"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13.sv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9DD63EF-D387-DFBA-2153-6DE651B9130B}"/>
              </a:ext>
            </a:extLst>
          </p:cNvPr>
          <p:cNvSpPr>
            <a:spLocks noGrp="1"/>
          </p:cNvSpPr>
          <p:nvPr>
            <p:ph type="body" sz="quarter" idx="10"/>
          </p:nvPr>
        </p:nvSpPr>
        <p:spPr>
          <a:xfrm>
            <a:off x="631825" y="280575"/>
            <a:ext cx="1217447" cy="124650"/>
          </a:xfrm>
        </p:spPr>
        <p:txBody>
          <a:bodyPr/>
          <a:lstStyle/>
          <a:p>
            <a:r>
              <a:rPr lang="en-US"/>
              <a:t>C+E Studio</a:t>
            </a:r>
          </a:p>
        </p:txBody>
      </p:sp>
      <p:sp>
        <p:nvSpPr>
          <p:cNvPr id="9" name="Subtitle 2">
            <a:extLst>
              <a:ext uri="{FF2B5EF4-FFF2-40B4-BE49-F238E27FC236}">
                <a16:creationId xmlns:a16="http://schemas.microsoft.com/office/drawing/2014/main" id="{BB048FE5-4E66-6565-A37C-A3BCE1F008DC}"/>
              </a:ext>
            </a:extLst>
          </p:cNvPr>
          <p:cNvSpPr txBox="1">
            <a:spLocks/>
          </p:cNvSpPr>
          <p:nvPr/>
        </p:nvSpPr>
        <p:spPr>
          <a:xfrm>
            <a:off x="9867332" y="6327723"/>
            <a:ext cx="1692843" cy="138499"/>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1600" b="1" i="0" u="none" strike="noStrike" kern="1200" cap="none" spc="0" normalizeH="0" baseline="0" dirty="0">
                <a:ln>
                  <a:noFill/>
                </a:ln>
                <a:solidFill>
                  <a:schemeClr val="tx1"/>
                </a:solidFill>
                <a:effectLst/>
                <a:uLnTx/>
                <a:uFillTx/>
                <a:latin typeface="Segoe UI Variable Display Semibold" pitchFamily="2" charset="0"/>
                <a:ea typeface="+mn-ea"/>
                <a:cs typeface="Segoe UI Variable Display Semibold"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400"/>
              </a:spcBef>
              <a:spcAft>
                <a:spcPts val="0"/>
              </a:spcAft>
              <a:buClrTx/>
              <a:buSzTx/>
              <a:buFont typeface="Arial" panose="020B0604020202020204" pitchFamily="34" charset="0"/>
              <a:buNone/>
              <a:tabLst/>
              <a:defRPr/>
            </a:pPr>
            <a:r>
              <a:rPr kumimoji="0" lang="en-US" sz="1000" b="1" i="0" u="none" strike="noStrike" kern="1200" cap="none" spc="0" normalizeH="0" baseline="0" noProof="0">
                <a:ln>
                  <a:noFill/>
                </a:ln>
                <a:solidFill>
                  <a:prstClr val="black"/>
                </a:solidFill>
                <a:effectLst/>
                <a:uLnTx/>
                <a:uFillTx/>
                <a:latin typeface="Segoe UI Variable Display Semibold" pitchFamily="2" charset="0"/>
                <a:ea typeface="+mn-ea"/>
              </a:rPr>
              <a:t>MICROSOFT CONFIDENTIAL</a:t>
            </a:r>
          </a:p>
        </p:txBody>
      </p:sp>
      <p:sp>
        <p:nvSpPr>
          <p:cNvPr id="11" name="Title 5">
            <a:extLst>
              <a:ext uri="{FF2B5EF4-FFF2-40B4-BE49-F238E27FC236}">
                <a16:creationId xmlns:a16="http://schemas.microsoft.com/office/drawing/2014/main" id="{BB2CA769-2C6B-8BC2-338B-CEB79F48E161}"/>
              </a:ext>
            </a:extLst>
          </p:cNvPr>
          <p:cNvSpPr txBox="1">
            <a:spLocks/>
          </p:cNvSpPr>
          <p:nvPr/>
        </p:nvSpPr>
        <p:spPr>
          <a:xfrm>
            <a:off x="631824" y="2444049"/>
            <a:ext cx="9096375" cy="1415772"/>
          </a:xfrm>
          <a:prstGeom prst="rect">
            <a:avLst/>
          </a:prstGeom>
        </p:spPr>
        <p:txBody>
          <a:bodyPr lIns="0"/>
          <a:lstStyle>
            <a:lvl1pPr algn="l" defTabSz="914400" rtl="0" eaLnBrk="1" latinLnBrk="0" hangingPunct="1">
              <a:lnSpc>
                <a:spcPct val="90000"/>
              </a:lnSpc>
              <a:spcBef>
                <a:spcPct val="0"/>
              </a:spcBef>
              <a:buNone/>
              <a:defRPr kumimoji="0" lang="en-US" sz="4000" b="1" i="0" u="none" strike="noStrike" kern="1200" cap="none" spc="0" normalizeH="0" baseline="0" noProof="0" dirty="0">
                <a:ln>
                  <a:noFill/>
                </a:ln>
                <a:solidFill>
                  <a:prstClr val="black">
                    <a:lumMod val="95000"/>
                    <a:lumOff val="5000"/>
                  </a:prstClr>
                </a:solidFill>
                <a:effectLst/>
                <a:uLnTx/>
                <a:uFillTx/>
                <a:latin typeface="Segoe UI Variable Display" pitchFamily="2" charset="0"/>
                <a:ea typeface="+mn-ea"/>
                <a:cs typeface="Segoe UI Variable Display"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black"/>
                </a:solidFill>
                <a:effectLst/>
                <a:uLnTx/>
                <a:uFillTx/>
                <a:latin typeface="Segoe UI Variable Display" pitchFamily="2" charset="0"/>
                <a:ea typeface="+mn-ea"/>
                <a:cs typeface="Segoe UI"/>
              </a:rPr>
              <a:t>Copilot AI Survey Feedback Wave #4</a:t>
            </a:r>
            <a:br>
              <a:rPr kumimoji="0" lang="en-US" sz="4000" b="1" i="0" u="none" strike="noStrike" kern="1200" cap="none" spc="0" normalizeH="0" baseline="0" noProof="0">
                <a:ln>
                  <a:noFill/>
                </a:ln>
                <a:solidFill>
                  <a:prstClr val="black"/>
                </a:solidFill>
                <a:effectLst/>
                <a:uLnTx/>
                <a:uFillTx/>
                <a:latin typeface="Segoe UI Variable Display" pitchFamily="2" charset="0"/>
                <a:ea typeface="+mn-ea"/>
                <a:cs typeface="Segoe UI"/>
              </a:rPr>
            </a:br>
            <a:r>
              <a:rPr kumimoji="0" lang="en-US" sz="2800" b="1" i="0" u="none" strike="noStrike" kern="1200" cap="none" spc="0" normalizeH="0" baseline="0" noProof="0">
                <a:ln>
                  <a:noFill/>
                </a:ln>
                <a:solidFill>
                  <a:prstClr val="black"/>
                </a:solidFill>
                <a:effectLst/>
                <a:uLnTx/>
                <a:uFillTx/>
                <a:latin typeface="Segoe UI Variable Display" pitchFamily="2" charset="0"/>
                <a:ea typeface="+mn-ea"/>
                <a:cs typeface="Segoe UI"/>
              </a:rPr>
              <a:t>Microsoft Support Roles</a:t>
            </a:r>
            <a:br>
              <a:rPr kumimoji="0" lang="en-US" sz="4000" b="1" i="0" u="none" strike="noStrike" kern="1200" cap="none" spc="0" normalizeH="0" baseline="0" noProof="0">
                <a:ln>
                  <a:noFill/>
                </a:ln>
                <a:solidFill>
                  <a:prstClr val="black"/>
                </a:solidFill>
                <a:effectLst/>
                <a:uLnTx/>
                <a:uFillTx/>
                <a:latin typeface="Segoe UI Variable Display" pitchFamily="2" charset="0"/>
                <a:ea typeface="+mn-ea"/>
              </a:rPr>
            </a:br>
            <a:endParaRPr kumimoji="0" lang="en-US" sz="2800" b="1" i="0" u="none" strike="noStrike" kern="1200" cap="none" spc="0" normalizeH="0" baseline="0" noProof="0">
              <a:ln>
                <a:noFill/>
              </a:ln>
              <a:solidFill>
                <a:prstClr val="black"/>
              </a:solidFill>
              <a:effectLst/>
              <a:uLnTx/>
              <a:uFillTx/>
              <a:latin typeface="Segoe UI Variable Display" pitchFamily="2" charset="0"/>
              <a:ea typeface="+mn-ea"/>
            </a:endParaRPr>
          </a:p>
        </p:txBody>
      </p:sp>
      <p:sp>
        <p:nvSpPr>
          <p:cNvPr id="12" name="Text Placeholder 4">
            <a:extLst>
              <a:ext uri="{FF2B5EF4-FFF2-40B4-BE49-F238E27FC236}">
                <a16:creationId xmlns:a16="http://schemas.microsoft.com/office/drawing/2014/main" id="{C03F1CA8-FDC7-B3B4-8BC9-1B1273A3FBF1}"/>
              </a:ext>
            </a:extLst>
          </p:cNvPr>
          <p:cNvSpPr txBox="1">
            <a:spLocks/>
          </p:cNvSpPr>
          <p:nvPr/>
        </p:nvSpPr>
        <p:spPr>
          <a:xfrm>
            <a:off x="631824" y="3962400"/>
            <a:ext cx="9096375" cy="1969770"/>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400">
                <a:solidFill>
                  <a:prstClr val="black"/>
                </a:solidFill>
                <a:latin typeface="Segoe UI" panose="020B0502040204020203" pitchFamily="34" charset="0"/>
              </a:rPr>
              <a:t>October</a:t>
            </a: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2023</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200"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Prepared by: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Jeremy Heyer &lt;jeremyheyer&gt;</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Justin Ericson &lt;juericso&gt;</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200"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654537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60E53BC8-81EC-EA60-4227-609C536D6304}"/>
              </a:ext>
            </a:extLst>
          </p:cNvPr>
          <p:cNvSpPr>
            <a:spLocks noGrp="1"/>
          </p:cNvSpPr>
          <p:nvPr>
            <p:ph type="body" orient="vert" sz="quarter" idx="13"/>
          </p:nvPr>
        </p:nvSpPr>
        <p:spPr/>
        <p:txBody>
          <a:bodyPr/>
          <a:lstStyle/>
          <a:p>
            <a:r>
              <a:rPr lang="en-US"/>
              <a:t>October 2023</a:t>
            </a:r>
          </a:p>
        </p:txBody>
      </p:sp>
      <p:sp>
        <p:nvSpPr>
          <p:cNvPr id="3" name="Vertical Text Placeholder 2">
            <a:extLst>
              <a:ext uri="{FF2B5EF4-FFF2-40B4-BE49-F238E27FC236}">
                <a16:creationId xmlns:a16="http://schemas.microsoft.com/office/drawing/2014/main" id="{1BB5CB1C-6581-9CD6-55F9-5AD1997158E8}"/>
              </a:ext>
            </a:extLst>
          </p:cNvPr>
          <p:cNvSpPr>
            <a:spLocks noGrp="1"/>
          </p:cNvSpPr>
          <p:nvPr>
            <p:ph type="body" orient="vert" sz="quarter" idx="38"/>
          </p:nvPr>
        </p:nvSpPr>
        <p:spPr/>
        <p:txBody>
          <a:bodyPr/>
          <a:lstStyle/>
          <a:p>
            <a:r>
              <a:rPr lang="en-US"/>
              <a:t>C+E Studio</a:t>
            </a:r>
          </a:p>
        </p:txBody>
      </p:sp>
      <p:graphicFrame>
        <p:nvGraphicFramePr>
          <p:cNvPr id="4" name="Chart 3">
            <a:extLst>
              <a:ext uri="{FF2B5EF4-FFF2-40B4-BE49-F238E27FC236}">
                <a16:creationId xmlns:a16="http://schemas.microsoft.com/office/drawing/2014/main" id="{7457EC53-3CDE-0668-6F1F-1A84731EFC2A}"/>
              </a:ext>
            </a:extLst>
          </p:cNvPr>
          <p:cNvGraphicFramePr>
            <a:graphicFrameLocks/>
          </p:cNvGraphicFramePr>
          <p:nvPr/>
        </p:nvGraphicFramePr>
        <p:xfrm>
          <a:off x="5118602" y="2682240"/>
          <a:ext cx="6839787" cy="3722717"/>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Group 4">
            <a:extLst>
              <a:ext uri="{FF2B5EF4-FFF2-40B4-BE49-F238E27FC236}">
                <a16:creationId xmlns:a16="http://schemas.microsoft.com/office/drawing/2014/main" id="{21009FDA-F523-B6FC-C449-1EC0D7DD8769}"/>
              </a:ext>
            </a:extLst>
          </p:cNvPr>
          <p:cNvGrpSpPr/>
          <p:nvPr/>
        </p:nvGrpSpPr>
        <p:grpSpPr>
          <a:xfrm>
            <a:off x="6016422" y="6331456"/>
            <a:ext cx="4913403" cy="282656"/>
            <a:chOff x="-5156498" y="4504435"/>
            <a:chExt cx="4913403" cy="282656"/>
          </a:xfrm>
        </p:grpSpPr>
        <p:sp>
          <p:nvSpPr>
            <p:cNvPr id="6" name="Rectangle 5">
              <a:extLst>
                <a:ext uri="{FF2B5EF4-FFF2-40B4-BE49-F238E27FC236}">
                  <a16:creationId xmlns:a16="http://schemas.microsoft.com/office/drawing/2014/main" id="{AAF8A3C3-DB8F-F26E-2F31-D08A0E279D8A}"/>
                </a:ext>
              </a:extLst>
            </p:cNvPr>
            <p:cNvSpPr/>
            <p:nvPr/>
          </p:nvSpPr>
          <p:spPr bwMode="auto">
            <a:xfrm>
              <a:off x="-902031" y="4585378"/>
              <a:ext cx="133564" cy="133564"/>
            </a:xfrm>
            <a:prstGeom prst="rect">
              <a:avLst/>
            </a:prstGeom>
            <a:solidFill>
              <a:srgbClr val="00B05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2FF940EA-047F-FE7B-9EFF-7A8F192502AF}"/>
                </a:ext>
              </a:extLst>
            </p:cNvPr>
            <p:cNvSpPr/>
            <p:nvPr/>
          </p:nvSpPr>
          <p:spPr bwMode="auto">
            <a:xfrm>
              <a:off x="-1868101" y="4581909"/>
              <a:ext cx="133564" cy="133564"/>
            </a:xfrm>
            <a:prstGeom prst="rect">
              <a:avLst/>
            </a:prstGeom>
            <a:solidFill>
              <a:srgbClr val="85FC7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3D0318DC-A33A-B27A-A8A1-F84109E932CE}"/>
                </a:ext>
              </a:extLst>
            </p:cNvPr>
            <p:cNvSpPr/>
            <p:nvPr/>
          </p:nvSpPr>
          <p:spPr bwMode="auto">
            <a:xfrm>
              <a:off x="-3236365" y="4571572"/>
              <a:ext cx="133564" cy="133564"/>
            </a:xfrm>
            <a:prstGeom prst="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E4097734-0BEF-ED7F-1552-37D6B0C9AF90}"/>
                </a:ext>
              </a:extLst>
            </p:cNvPr>
            <p:cNvSpPr/>
            <p:nvPr/>
          </p:nvSpPr>
          <p:spPr bwMode="auto">
            <a:xfrm>
              <a:off x="-4182989" y="4572555"/>
              <a:ext cx="133564" cy="133564"/>
            </a:xfrm>
            <a:prstGeom prst="rect">
              <a:avLst/>
            </a:prstGeom>
            <a:solidFill>
              <a:srgbClr val="F79099"/>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5B2B8364-4F70-9C7D-5A28-1F2F17CA9DC8}"/>
                </a:ext>
              </a:extLst>
            </p:cNvPr>
            <p:cNvSpPr/>
            <p:nvPr/>
          </p:nvSpPr>
          <p:spPr bwMode="auto">
            <a:xfrm>
              <a:off x="-5156498" y="4566029"/>
              <a:ext cx="133564" cy="133564"/>
            </a:xfrm>
            <a:prstGeom prst="rect">
              <a:avLst/>
            </a:prstGeom>
            <a:solidFill>
              <a:srgbClr val="C00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68C71BFD-318D-8FF9-D090-6F6E0A07EA3A}"/>
                </a:ext>
              </a:extLst>
            </p:cNvPr>
            <p:cNvSpPr txBox="1"/>
            <p:nvPr/>
          </p:nvSpPr>
          <p:spPr>
            <a:xfrm>
              <a:off x="-659876" y="4510092"/>
              <a:ext cx="416781"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Very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satisfied</a:t>
              </a:r>
            </a:p>
          </p:txBody>
        </p:sp>
        <p:sp>
          <p:nvSpPr>
            <p:cNvPr id="12" name="TextBox 11">
              <a:extLst>
                <a:ext uri="{FF2B5EF4-FFF2-40B4-BE49-F238E27FC236}">
                  <a16:creationId xmlns:a16="http://schemas.microsoft.com/office/drawing/2014/main" id="{86CE4160-93EE-00CC-9F70-AF1E69CEF3AF}"/>
                </a:ext>
              </a:extLst>
            </p:cNvPr>
            <p:cNvSpPr txBox="1"/>
            <p:nvPr/>
          </p:nvSpPr>
          <p:spPr>
            <a:xfrm>
              <a:off x="-1631623" y="4504435"/>
              <a:ext cx="567463"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Somewhat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satisfied</a:t>
              </a:r>
            </a:p>
          </p:txBody>
        </p:sp>
        <p:sp>
          <p:nvSpPr>
            <p:cNvPr id="13" name="TextBox 12">
              <a:extLst>
                <a:ext uri="{FF2B5EF4-FFF2-40B4-BE49-F238E27FC236}">
                  <a16:creationId xmlns:a16="http://schemas.microsoft.com/office/drawing/2014/main" id="{971A0F36-DD07-E6DF-094D-5FC759E19503}"/>
                </a:ext>
              </a:extLst>
            </p:cNvPr>
            <p:cNvSpPr txBox="1"/>
            <p:nvPr/>
          </p:nvSpPr>
          <p:spPr>
            <a:xfrm>
              <a:off x="-3006386" y="4506258"/>
              <a:ext cx="157669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Neither satisfied nor dissatisfied</a:t>
              </a:r>
            </a:p>
          </p:txBody>
        </p:sp>
        <p:sp>
          <p:nvSpPr>
            <p:cNvPr id="14" name="TextBox 13">
              <a:extLst>
                <a:ext uri="{FF2B5EF4-FFF2-40B4-BE49-F238E27FC236}">
                  <a16:creationId xmlns:a16="http://schemas.microsoft.com/office/drawing/2014/main" id="{C089418F-3969-9418-2DAE-9AB595C50624}"/>
                </a:ext>
              </a:extLst>
            </p:cNvPr>
            <p:cNvSpPr txBox="1"/>
            <p:nvPr/>
          </p:nvSpPr>
          <p:spPr>
            <a:xfrm>
              <a:off x="-3965957" y="4504435"/>
              <a:ext cx="567463"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Somewhat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dissatisfied</a:t>
              </a:r>
            </a:p>
          </p:txBody>
        </p:sp>
        <p:sp>
          <p:nvSpPr>
            <p:cNvPr id="15" name="TextBox 14">
              <a:extLst>
                <a:ext uri="{FF2B5EF4-FFF2-40B4-BE49-F238E27FC236}">
                  <a16:creationId xmlns:a16="http://schemas.microsoft.com/office/drawing/2014/main" id="{CC8ADCE7-02D2-9D85-E845-3281916E2C0A}"/>
                </a:ext>
              </a:extLst>
            </p:cNvPr>
            <p:cNvSpPr txBox="1"/>
            <p:nvPr/>
          </p:nvSpPr>
          <p:spPr>
            <a:xfrm>
              <a:off x="-4919116" y="4504435"/>
              <a:ext cx="561051"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Very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dissatisfied</a:t>
              </a:r>
            </a:p>
          </p:txBody>
        </p:sp>
      </p:grpSp>
      <p:sp>
        <p:nvSpPr>
          <p:cNvPr id="16" name="TextBox 15">
            <a:extLst>
              <a:ext uri="{FF2B5EF4-FFF2-40B4-BE49-F238E27FC236}">
                <a16:creationId xmlns:a16="http://schemas.microsoft.com/office/drawing/2014/main" id="{486E652F-9D51-68A5-2374-6B7A80C23CE3}"/>
              </a:ext>
            </a:extLst>
          </p:cNvPr>
          <p:cNvSpPr txBox="1"/>
          <p:nvPr/>
        </p:nvSpPr>
        <p:spPr>
          <a:xfrm>
            <a:off x="990599" y="337456"/>
            <a:ext cx="10303811" cy="891346"/>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lumMod val="95000"/>
                    <a:lumOff val="5000"/>
                  </a:prstClr>
                </a:solidFill>
                <a:effectLst/>
                <a:uLnTx/>
                <a:uFillTx/>
                <a:latin typeface="Segoe UI Semibold" panose="020B0702040204020203" pitchFamily="34" charset="0"/>
                <a:ea typeface="+mn-ea"/>
                <a:cs typeface="Segoe UI Semibold" panose="020B0702040204020203" pitchFamily="34" charset="0"/>
              </a:rPr>
              <a:t>About Net User Satisfaction (NSAT)</a:t>
            </a:r>
          </a:p>
        </p:txBody>
      </p:sp>
      <p:sp>
        <p:nvSpPr>
          <p:cNvPr id="17" name="Text Placeholder 7">
            <a:extLst>
              <a:ext uri="{FF2B5EF4-FFF2-40B4-BE49-F238E27FC236}">
                <a16:creationId xmlns:a16="http://schemas.microsoft.com/office/drawing/2014/main" id="{C8894F13-9BFD-F43B-A791-96312B927AD4}"/>
              </a:ext>
            </a:extLst>
          </p:cNvPr>
          <p:cNvSpPr txBox="1">
            <a:spLocks/>
          </p:cNvSpPr>
          <p:nvPr/>
        </p:nvSpPr>
        <p:spPr>
          <a:xfrm>
            <a:off x="990599" y="3230231"/>
            <a:ext cx="3006257" cy="1219200"/>
          </a:xfrm>
          <a:prstGeom prst="rect">
            <a:avLst/>
          </a:prstGeom>
        </p:spPr>
        <p:txBody>
          <a:bodyPr vert="horz" lIns="0" tIns="0" rIns="0" bIns="0" rtlCol="0" anchor="t">
            <a:noAutofit/>
          </a:bodyPr>
          <a:lstStyle>
            <a:lvl1pPr marL="0" indent="0" algn="l" defTabSz="914400" rtl="0" eaLnBrk="1" latinLnBrk="0" hangingPunct="1">
              <a:lnSpc>
                <a:spcPct val="110000"/>
              </a:lnSpc>
              <a:spcBef>
                <a:spcPts val="1000"/>
              </a:spcBef>
              <a:buFont typeface="Arial" panose="020B0604020202020204" pitchFamily="34" charset="0"/>
              <a:buNone/>
              <a:defRPr sz="2400" b="1" kern="1200">
                <a:solidFill>
                  <a:schemeClr val="tx1"/>
                </a:solidFill>
                <a:latin typeface="Segoe UI "/>
                <a:ea typeface="+mn-ea"/>
                <a:cs typeface="Segoe UI Semibold" panose="020B0702040204020203" pitchFamily="34" charset="0"/>
              </a:defRPr>
            </a:lvl1pPr>
            <a:lvl2pPr marL="216000" indent="-2160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Segoe UI Semibold" panose="020B0702040204020203" pitchFamily="34" charset="0"/>
                <a:ea typeface="+mn-ea"/>
                <a:cs typeface="Segoe UI Semibold" panose="020B0702040204020203" pitchFamily="34" charset="0"/>
              </a:defRPr>
            </a:lvl2pPr>
            <a:lvl3pPr marL="216000" indent="-216000" algn="l" defTabSz="914400" rtl="0" eaLnBrk="1" latinLnBrk="0" hangingPunct="1">
              <a:lnSpc>
                <a:spcPct val="110000"/>
              </a:lnSpc>
              <a:spcBef>
                <a:spcPts val="1000"/>
              </a:spcBef>
              <a:buFont typeface="Arial" panose="020B0604020202020204" pitchFamily="34" charset="0"/>
              <a:buChar char="•"/>
              <a:defRPr sz="1400" kern="1200">
                <a:solidFill>
                  <a:schemeClr val="tx1"/>
                </a:solidFill>
                <a:latin typeface="Segoe UI Semibold" panose="020B0702040204020203" pitchFamily="34" charset="0"/>
                <a:ea typeface="+mn-ea"/>
                <a:cs typeface="Segoe UI Semibold" panose="020B0702040204020203" pitchFamily="34" charset="0"/>
              </a:defRPr>
            </a:lvl3pPr>
            <a:lvl4pPr marL="216000" indent="-216000" algn="l" defTabSz="914400" rtl="0" eaLnBrk="1" latinLnBrk="0" hangingPunct="1">
              <a:lnSpc>
                <a:spcPct val="110000"/>
              </a:lnSpc>
              <a:spcBef>
                <a:spcPts val="1000"/>
              </a:spcBef>
              <a:buFont typeface="Arial" panose="020B0604020202020204" pitchFamily="34" charset="0"/>
              <a:buChar char="•"/>
              <a:defRPr sz="1200" kern="1200">
                <a:solidFill>
                  <a:schemeClr val="tx1"/>
                </a:solidFill>
                <a:latin typeface="Segoe UI" panose="020B0502040204020203" pitchFamily="34" charset="0"/>
                <a:ea typeface="+mn-ea"/>
                <a:cs typeface="Segoe UI" panose="020B0502040204020203" pitchFamily="34" charset="0"/>
              </a:defRPr>
            </a:lvl4pPr>
            <a:lvl5pPr marL="216000" indent="-216000" algn="l" defTabSz="914400" rtl="0" eaLnBrk="1" latinLnBrk="0" hangingPunct="1">
              <a:lnSpc>
                <a:spcPct val="110000"/>
              </a:lnSpc>
              <a:spcBef>
                <a:spcPts val="1000"/>
              </a:spcBef>
              <a:buFont typeface="Arial" panose="020B0604020202020204" pitchFamily="34" charset="0"/>
              <a:buChar char="•"/>
              <a:defRPr sz="1000" b="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Bold" panose="020B0802040204020203" pitchFamily="34" charset="0"/>
                <a:ea typeface="+mn-ea"/>
                <a:cs typeface="Segoe UI Bold" panose="020B0802040204020203" pitchFamily="34" charset="0"/>
              </a:rPr>
              <a:t>Interpreting NSAT Scores:</a:t>
            </a:r>
          </a:p>
        </p:txBody>
      </p:sp>
      <p:grpSp>
        <p:nvGrpSpPr>
          <p:cNvPr id="18" name="Group 17">
            <a:extLst>
              <a:ext uri="{FF2B5EF4-FFF2-40B4-BE49-F238E27FC236}">
                <a16:creationId xmlns:a16="http://schemas.microsoft.com/office/drawing/2014/main" id="{4FDB8236-AB93-8163-6BFB-CFFD75EA0D29}"/>
              </a:ext>
            </a:extLst>
          </p:cNvPr>
          <p:cNvGrpSpPr/>
          <p:nvPr/>
        </p:nvGrpSpPr>
        <p:grpSpPr>
          <a:xfrm>
            <a:off x="1018410" y="3840258"/>
            <a:ext cx="2477159" cy="2492990"/>
            <a:chOff x="8990194" y="2044005"/>
            <a:chExt cx="1385248" cy="2492990"/>
          </a:xfrm>
        </p:grpSpPr>
        <p:sp>
          <p:nvSpPr>
            <p:cNvPr id="19" name="TextBox 18">
              <a:extLst>
                <a:ext uri="{FF2B5EF4-FFF2-40B4-BE49-F238E27FC236}">
                  <a16:creationId xmlns:a16="http://schemas.microsoft.com/office/drawing/2014/main" id="{A7B44E10-8290-9CFD-4193-DA010F77C311}"/>
                </a:ext>
              </a:extLst>
            </p:cNvPr>
            <p:cNvSpPr txBox="1"/>
            <p:nvPr/>
          </p:nvSpPr>
          <p:spPr>
            <a:xfrm>
              <a:off x="8990194" y="2044005"/>
              <a:ext cx="602103" cy="249299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Very Good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Good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Neutral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Poor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Very Poor</a:t>
              </a:r>
            </a:p>
          </p:txBody>
        </p:sp>
        <p:sp>
          <p:nvSpPr>
            <p:cNvPr id="20" name="TextBox 19">
              <a:extLst>
                <a:ext uri="{FF2B5EF4-FFF2-40B4-BE49-F238E27FC236}">
                  <a16:creationId xmlns:a16="http://schemas.microsoft.com/office/drawing/2014/main" id="{7E3DACD2-4CC5-F70E-4AB3-D5C6A0DAA283}"/>
                </a:ext>
              </a:extLst>
            </p:cNvPr>
            <p:cNvSpPr txBox="1"/>
            <p:nvPr/>
          </p:nvSpPr>
          <p:spPr>
            <a:xfrm>
              <a:off x="9710304" y="2044005"/>
              <a:ext cx="665138" cy="249299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&gt;= 130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110 - 129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90 - 109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70 - 89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&lt;= 69</a:t>
              </a:r>
            </a:p>
          </p:txBody>
        </p:sp>
      </p:grpSp>
      <p:sp>
        <p:nvSpPr>
          <p:cNvPr id="22" name="TextBox 21">
            <a:extLst>
              <a:ext uri="{FF2B5EF4-FFF2-40B4-BE49-F238E27FC236}">
                <a16:creationId xmlns:a16="http://schemas.microsoft.com/office/drawing/2014/main" id="{E0BB41BF-4B60-3DB3-4284-79EF4ED68791}"/>
              </a:ext>
            </a:extLst>
          </p:cNvPr>
          <p:cNvSpPr txBox="1"/>
          <p:nvPr/>
        </p:nvSpPr>
        <p:spPr>
          <a:xfrm>
            <a:off x="5371048" y="1952448"/>
            <a:ext cx="401456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NSAT = </a:t>
            </a:r>
            <a:r>
              <a:rPr kumimoji="0" lang="da-DK" sz="1600" b="0" i="0" u="none" strike="noStrike" kern="1200" cap="none" spc="0" normalizeH="0" baseline="0" noProof="0">
                <a:ln>
                  <a:noFill/>
                </a:ln>
                <a:solidFill>
                  <a:prstClr val="black"/>
                </a:solidFill>
                <a:effectLst/>
                <a:uLnTx/>
                <a:uFillTx/>
                <a:latin typeface="Segoe UI"/>
                <a:ea typeface="+mn-ea"/>
                <a:cs typeface="Segoe UI Bold" panose="020B0802040204020203" pitchFamily="34" charset="0"/>
              </a:rPr>
              <a:t>(VSat% - (SDSat%+VDSat%) ) + 100</a:t>
            </a:r>
            <a:endParaRPr kumimoji="0" lang="en-US" sz="1600" b="0" i="0" u="none" strike="noStrike" kern="1200" cap="none" spc="0" normalizeH="0" baseline="0" noProof="0">
              <a:ln>
                <a:noFill/>
              </a:ln>
              <a:solidFill>
                <a:prstClr val="black"/>
              </a:solidFill>
              <a:effectLst/>
              <a:uLnTx/>
              <a:uFillTx/>
              <a:latin typeface="Segoe UI"/>
              <a:ea typeface="+mn-ea"/>
              <a:cs typeface="Segoe UI Bold" panose="020B0802040204020203" pitchFamily="34" charset="0"/>
            </a:endParaRPr>
          </a:p>
        </p:txBody>
      </p:sp>
      <p:cxnSp>
        <p:nvCxnSpPr>
          <p:cNvPr id="23" name="Straight Connector 22">
            <a:extLst>
              <a:ext uri="{FF2B5EF4-FFF2-40B4-BE49-F238E27FC236}">
                <a16:creationId xmlns:a16="http://schemas.microsoft.com/office/drawing/2014/main" id="{9FE947CA-87D7-84F2-EC6D-B49B81A38003}"/>
              </a:ext>
            </a:extLst>
          </p:cNvPr>
          <p:cNvCxnSpPr>
            <a:cxnSpLocks/>
          </p:cNvCxnSpPr>
          <p:nvPr/>
        </p:nvCxnSpPr>
        <p:spPr>
          <a:xfrm>
            <a:off x="990599" y="3580845"/>
            <a:ext cx="3562351" cy="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F18268-4D57-6A6A-BA56-215690B49301}"/>
              </a:ext>
            </a:extLst>
          </p:cNvPr>
          <p:cNvCxnSpPr>
            <a:cxnSpLocks/>
          </p:cNvCxnSpPr>
          <p:nvPr/>
        </p:nvCxnSpPr>
        <p:spPr>
          <a:xfrm>
            <a:off x="990599" y="1772281"/>
            <a:ext cx="3648076" cy="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EA5FF88-FC25-1839-FD52-551069582F15}"/>
              </a:ext>
            </a:extLst>
          </p:cNvPr>
          <p:cNvSpPr txBox="1"/>
          <p:nvPr/>
        </p:nvSpPr>
        <p:spPr>
          <a:xfrm>
            <a:off x="990599" y="1892727"/>
            <a:ext cx="3913910" cy="489582"/>
          </a:xfrm>
          <a:prstGeom prst="rect">
            <a:avLst/>
          </a:prstGeom>
          <a:noFill/>
        </p:spPr>
        <p:txBody>
          <a:bodyPr wrap="square" lIns="0" tIns="0" rIns="0" bIns="0" rtlCol="0" anchor="t">
            <a:noAutofit/>
          </a:bodyPr>
          <a:lstStyle/>
          <a:p>
            <a:pPr marL="0" marR="0" lvl="0" indent="0" algn="l" defTabSz="914400" rtl="0" eaLnBrk="1" fontAlgn="base"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a:rPr>
              <a:t>NSAT is a number between 0 and 200 that represents how many very satisfied users you have compared against how many dissatisfied users you have.</a:t>
            </a:r>
          </a:p>
        </p:txBody>
      </p:sp>
      <p:sp>
        <p:nvSpPr>
          <p:cNvPr id="28" name="TextBox 3">
            <a:extLst>
              <a:ext uri="{FF2B5EF4-FFF2-40B4-BE49-F238E27FC236}">
                <a16:creationId xmlns:a16="http://schemas.microsoft.com/office/drawing/2014/main" id="{B80B63E1-0541-09B6-D7AC-92AA845D5915}"/>
              </a:ext>
            </a:extLst>
          </p:cNvPr>
          <p:cNvSpPr txBox="1"/>
          <p:nvPr/>
        </p:nvSpPr>
        <p:spPr>
          <a:xfrm>
            <a:off x="990599" y="1372813"/>
            <a:ext cx="2326559" cy="334817"/>
          </a:xfrm>
          <a:prstGeom prst="rect">
            <a:avLst/>
          </a:prstGeom>
          <a:noFill/>
        </p:spPr>
        <p:txBody>
          <a:bodyPr wrap="square" lIns="0" tIns="0" rIns="0" bIns="0"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95000"/>
                    <a:lumOff val="5000"/>
                  </a:prstClr>
                </a:solidFill>
                <a:effectLst/>
                <a:uLnTx/>
                <a:uFillTx/>
                <a:latin typeface="Segoe UI" panose="020B0502040204020203" pitchFamily="34" charset="0"/>
                <a:ea typeface="+mn-ea"/>
                <a:cs typeface="Segoe UI" panose="020B0502040204020203" pitchFamily="34" charset="0"/>
              </a:rPr>
              <a:t>What is NSAT:</a:t>
            </a:r>
          </a:p>
        </p:txBody>
      </p:sp>
      <p:grpSp>
        <p:nvGrpSpPr>
          <p:cNvPr id="21" name="Group 20">
            <a:extLst>
              <a:ext uri="{FF2B5EF4-FFF2-40B4-BE49-F238E27FC236}">
                <a16:creationId xmlns:a16="http://schemas.microsoft.com/office/drawing/2014/main" id="{DDD62F9E-78FB-1494-4C75-91F29014ECAE}"/>
              </a:ext>
              <a:ext uri="{C183D7F6-B498-43B3-948B-1728B52AA6E4}">
                <adec:decorative xmlns:adec="http://schemas.microsoft.com/office/drawing/2017/decorative" val="1"/>
              </a:ext>
            </a:extLst>
          </p:cNvPr>
          <p:cNvGrpSpPr/>
          <p:nvPr/>
        </p:nvGrpSpPr>
        <p:grpSpPr>
          <a:xfrm>
            <a:off x="110346" y="3313580"/>
            <a:ext cx="228600" cy="230840"/>
            <a:chOff x="6400800" y="152400"/>
            <a:chExt cx="330741" cy="333982"/>
          </a:xfrm>
          <a:solidFill>
            <a:schemeClr val="tx1"/>
          </a:solidFill>
        </p:grpSpPr>
        <p:sp>
          <p:nvSpPr>
            <p:cNvPr id="24" name="Rectangle 23">
              <a:extLst>
                <a:ext uri="{FF2B5EF4-FFF2-40B4-BE49-F238E27FC236}">
                  <a16:creationId xmlns:a16="http://schemas.microsoft.com/office/drawing/2014/main" id="{8DD64BC3-C5AA-4ECC-71D5-C6938C546F3A}"/>
                </a:ext>
              </a:extLst>
            </p:cNvPr>
            <p:cNvSpPr/>
            <p:nvPr userDrawn="1"/>
          </p:nvSpPr>
          <p:spPr>
            <a:xfrm>
              <a:off x="6400800"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DC252408-434E-7130-6E23-FF2157D2141E}"/>
                </a:ext>
              </a:extLst>
            </p:cNvPr>
            <p:cNvSpPr/>
            <p:nvPr userDrawn="1"/>
          </p:nvSpPr>
          <p:spPr>
            <a:xfrm>
              <a:off x="6579141"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CE274A6-1AA0-4920-FEB4-7E7E57541211}"/>
                </a:ext>
              </a:extLst>
            </p:cNvPr>
            <p:cNvSpPr/>
            <p:nvPr userDrawn="1"/>
          </p:nvSpPr>
          <p:spPr>
            <a:xfrm>
              <a:off x="6400800"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922868D-7F2C-B358-0259-C1C4C0E6E2A8}"/>
                </a:ext>
              </a:extLst>
            </p:cNvPr>
            <p:cNvSpPr/>
            <p:nvPr userDrawn="1"/>
          </p:nvSpPr>
          <p:spPr>
            <a:xfrm>
              <a:off x="6579141"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1" name="TextBox 3">
            <a:extLst>
              <a:ext uri="{FF2B5EF4-FFF2-40B4-BE49-F238E27FC236}">
                <a16:creationId xmlns:a16="http://schemas.microsoft.com/office/drawing/2014/main" id="{2066AFFA-BB9F-E7D9-4DF6-7789D21EA605}"/>
              </a:ext>
            </a:extLst>
          </p:cNvPr>
          <p:cNvSpPr txBox="1"/>
          <p:nvPr/>
        </p:nvSpPr>
        <p:spPr>
          <a:xfrm>
            <a:off x="5371048" y="1341583"/>
            <a:ext cx="2795485" cy="334817"/>
          </a:xfrm>
          <a:prstGeom prst="rect">
            <a:avLst/>
          </a:prstGeom>
          <a:noFill/>
        </p:spPr>
        <p:txBody>
          <a:bodyPr wrap="square" lIns="0" tIns="0" rIns="0" bIns="0"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95000"/>
                    <a:lumOff val="5000"/>
                  </a:prstClr>
                </a:solidFill>
                <a:effectLst/>
                <a:uLnTx/>
                <a:uFillTx/>
                <a:latin typeface="Segoe UI" panose="020B0502040204020203" pitchFamily="34" charset="0"/>
                <a:ea typeface="+mn-ea"/>
                <a:cs typeface="Segoe UI" panose="020B0502040204020203" pitchFamily="34" charset="0"/>
              </a:rPr>
              <a:t>NSAT Calculation Formula:</a:t>
            </a:r>
          </a:p>
        </p:txBody>
      </p:sp>
      <p:sp>
        <p:nvSpPr>
          <p:cNvPr id="32" name="TextBox 3">
            <a:extLst>
              <a:ext uri="{FF2B5EF4-FFF2-40B4-BE49-F238E27FC236}">
                <a16:creationId xmlns:a16="http://schemas.microsoft.com/office/drawing/2014/main" id="{9CEE62F1-1B57-B846-A77A-71F83A219E9F}"/>
              </a:ext>
            </a:extLst>
          </p:cNvPr>
          <p:cNvSpPr txBox="1"/>
          <p:nvPr/>
        </p:nvSpPr>
        <p:spPr>
          <a:xfrm>
            <a:off x="5371047" y="2779263"/>
            <a:ext cx="2795485" cy="334817"/>
          </a:xfrm>
          <a:prstGeom prst="rect">
            <a:avLst/>
          </a:prstGeom>
          <a:noFill/>
        </p:spPr>
        <p:txBody>
          <a:bodyPr wrap="square" lIns="0" tIns="0" rIns="0" bIns="0"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95000"/>
                    <a:lumOff val="5000"/>
                  </a:prstClr>
                </a:solidFill>
                <a:effectLst/>
                <a:uLnTx/>
                <a:uFillTx/>
                <a:latin typeface="Segoe UI" panose="020B0502040204020203" pitchFamily="34" charset="0"/>
                <a:ea typeface="+mn-ea"/>
                <a:cs typeface="Segoe UI" panose="020B0502040204020203" pitchFamily="34" charset="0"/>
              </a:rPr>
              <a:t>NSAT Examples:</a:t>
            </a:r>
          </a:p>
        </p:txBody>
      </p:sp>
      <p:cxnSp>
        <p:nvCxnSpPr>
          <p:cNvPr id="35" name="Straight Connector 34">
            <a:extLst>
              <a:ext uri="{FF2B5EF4-FFF2-40B4-BE49-F238E27FC236}">
                <a16:creationId xmlns:a16="http://schemas.microsoft.com/office/drawing/2014/main" id="{A9B019A9-2AC3-7C50-2E2C-0A64645B6791}"/>
              </a:ext>
            </a:extLst>
          </p:cNvPr>
          <p:cNvCxnSpPr>
            <a:cxnSpLocks/>
          </p:cNvCxnSpPr>
          <p:nvPr/>
        </p:nvCxnSpPr>
        <p:spPr>
          <a:xfrm>
            <a:off x="5371048" y="1772281"/>
            <a:ext cx="2795485" cy="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6DF4E9E-AA94-FA96-3986-5137375520DD}"/>
              </a:ext>
            </a:extLst>
          </p:cNvPr>
          <p:cNvCxnSpPr>
            <a:cxnSpLocks/>
          </p:cNvCxnSpPr>
          <p:nvPr/>
        </p:nvCxnSpPr>
        <p:spPr>
          <a:xfrm>
            <a:off x="5371047" y="3230231"/>
            <a:ext cx="2795485" cy="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678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71A73DBE-2B60-4C93-8B81-1D871C91E282}"/>
              </a:ext>
            </a:extLst>
          </p:cNvPr>
          <p:cNvGraphicFramePr>
            <a:graphicFrameLocks/>
          </p:cNvGraphicFramePr>
          <p:nvPr>
            <p:extLst>
              <p:ext uri="{D42A27DB-BD31-4B8C-83A1-F6EECF244321}">
                <p14:modId xmlns:p14="http://schemas.microsoft.com/office/powerpoint/2010/main" val="3989759203"/>
              </p:ext>
            </p:extLst>
          </p:nvPr>
        </p:nvGraphicFramePr>
        <p:xfrm>
          <a:off x="4994455" y="2263345"/>
          <a:ext cx="6352767" cy="3141831"/>
        </p:xfrm>
        <a:graphic>
          <a:graphicData uri="http://schemas.openxmlformats.org/drawingml/2006/chart">
            <c:chart xmlns:c="http://schemas.openxmlformats.org/drawingml/2006/chart" xmlns:r="http://schemas.openxmlformats.org/officeDocument/2006/relationships" r:id="rId2"/>
          </a:graphicData>
        </a:graphic>
      </p:graphicFrame>
      <p:sp>
        <p:nvSpPr>
          <p:cNvPr id="2" name="Vertical Text Placeholder 1">
            <a:extLst>
              <a:ext uri="{FF2B5EF4-FFF2-40B4-BE49-F238E27FC236}">
                <a16:creationId xmlns:a16="http://schemas.microsoft.com/office/drawing/2014/main" id="{60E53BC8-81EC-EA60-4227-609C536D6304}"/>
              </a:ext>
            </a:extLst>
          </p:cNvPr>
          <p:cNvSpPr>
            <a:spLocks noGrp="1"/>
          </p:cNvSpPr>
          <p:nvPr>
            <p:ph type="body" orient="vert" sz="quarter" idx="13"/>
          </p:nvPr>
        </p:nvSpPr>
        <p:spPr/>
        <p:txBody>
          <a:bodyPr/>
          <a:lstStyle/>
          <a:p>
            <a:r>
              <a:rPr lang="en-US"/>
              <a:t>October 2023</a:t>
            </a:r>
          </a:p>
        </p:txBody>
      </p:sp>
      <p:sp>
        <p:nvSpPr>
          <p:cNvPr id="3" name="Vertical Text Placeholder 2">
            <a:extLst>
              <a:ext uri="{FF2B5EF4-FFF2-40B4-BE49-F238E27FC236}">
                <a16:creationId xmlns:a16="http://schemas.microsoft.com/office/drawing/2014/main" id="{1BB5CB1C-6581-9CD6-55F9-5AD1997158E8}"/>
              </a:ext>
            </a:extLst>
          </p:cNvPr>
          <p:cNvSpPr>
            <a:spLocks noGrp="1"/>
          </p:cNvSpPr>
          <p:nvPr>
            <p:ph type="body" orient="vert" sz="quarter" idx="38"/>
          </p:nvPr>
        </p:nvSpPr>
        <p:spPr/>
        <p:txBody>
          <a:bodyPr/>
          <a:lstStyle/>
          <a:p>
            <a:r>
              <a:rPr lang="en-US"/>
              <a:t>C+E Studio</a:t>
            </a:r>
          </a:p>
        </p:txBody>
      </p:sp>
      <p:sp>
        <p:nvSpPr>
          <p:cNvPr id="16" name="TextBox 15">
            <a:extLst>
              <a:ext uri="{FF2B5EF4-FFF2-40B4-BE49-F238E27FC236}">
                <a16:creationId xmlns:a16="http://schemas.microsoft.com/office/drawing/2014/main" id="{486E652F-9D51-68A5-2374-6B7A80C23CE3}"/>
              </a:ext>
            </a:extLst>
          </p:cNvPr>
          <p:cNvSpPr txBox="1"/>
          <p:nvPr/>
        </p:nvSpPr>
        <p:spPr>
          <a:xfrm>
            <a:off x="990599" y="337456"/>
            <a:ext cx="10303811" cy="891346"/>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lumMod val="95000"/>
                    <a:lumOff val="5000"/>
                  </a:prstClr>
                </a:solidFill>
                <a:effectLst/>
                <a:uLnTx/>
                <a:uFillTx/>
                <a:latin typeface="Segoe UI Semibold" panose="020B0702040204020203" pitchFamily="34" charset="0"/>
                <a:ea typeface="+mn-ea"/>
                <a:cs typeface="Segoe UI Semibold" panose="020B0702040204020203" pitchFamily="34" charset="0"/>
              </a:rPr>
              <a:t>NSAT </a:t>
            </a:r>
            <a:r>
              <a:rPr kumimoji="0" lang="en-US" sz="1200" b="1" i="0" u="none" strike="noStrike" kern="1200" cap="none" spc="0" normalizeH="0" baseline="0" noProof="0">
                <a:ln>
                  <a:noFill/>
                </a:ln>
                <a:solidFill>
                  <a:prstClr val="black">
                    <a:lumMod val="95000"/>
                    <a:lumOff val="5000"/>
                  </a:prstClr>
                </a:solidFill>
                <a:effectLst/>
                <a:uLnTx/>
                <a:uFillTx/>
                <a:latin typeface="Segoe UI Semibold" panose="020B0702040204020203" pitchFamily="34" charset="0"/>
                <a:ea typeface="+mn-ea"/>
                <a:cs typeface="Segoe UI Semibold" panose="020B0702040204020203" pitchFamily="34" charset="0"/>
              </a:rPr>
              <a:t>(</a:t>
            </a:r>
            <a:r>
              <a:rPr lang="en-US" sz="1200" b="1">
                <a:solidFill>
                  <a:prstClr val="black">
                    <a:lumMod val="95000"/>
                    <a:lumOff val="5000"/>
                  </a:prstClr>
                </a:solidFill>
                <a:latin typeface="Segoe UI Semibold" panose="020B0702040204020203" pitchFamily="34" charset="0"/>
                <a:cs typeface="Segoe UI Semibold" panose="020B0702040204020203" pitchFamily="34" charset="0"/>
              </a:rPr>
              <a:t>82</a:t>
            </a:r>
            <a:r>
              <a:rPr kumimoji="0" lang="en-US" sz="1200" b="1" i="0" u="none" strike="noStrike" kern="1200" cap="none" spc="0" normalizeH="0" baseline="0" noProof="0">
                <a:ln>
                  <a:noFill/>
                </a:ln>
                <a:solidFill>
                  <a:prstClr val="black">
                    <a:lumMod val="95000"/>
                    <a:lumOff val="5000"/>
                  </a:prstClr>
                </a:solidFill>
                <a:effectLst/>
                <a:uLnTx/>
                <a:uFillTx/>
                <a:latin typeface="Segoe UI Semibold" panose="020B0702040204020203" pitchFamily="34" charset="0"/>
                <a:ea typeface="+mn-ea"/>
                <a:cs typeface="Segoe UI Semibold" panose="020B0702040204020203" pitchFamily="34" charset="0"/>
              </a:rPr>
              <a:t>) </a:t>
            </a:r>
            <a:r>
              <a:rPr kumimoji="0" lang="en-US" sz="2000" b="1" i="0" u="none" strike="noStrike" kern="1200" cap="none" spc="0" normalizeH="0" baseline="0" noProof="0">
                <a:ln>
                  <a:noFill/>
                </a:ln>
                <a:solidFill>
                  <a:prstClr val="black">
                    <a:lumMod val="95000"/>
                    <a:lumOff val="5000"/>
                  </a:prstClr>
                </a:solidFill>
                <a:effectLst/>
                <a:uLnTx/>
                <a:uFillTx/>
                <a:latin typeface="Segoe UI Semibold" panose="020B0702040204020203" pitchFamily="34" charset="0"/>
                <a:ea typeface="+mn-ea"/>
                <a:cs typeface="Segoe UI Semibold" panose="020B0702040204020203" pitchFamily="34" charset="0"/>
              </a:rPr>
              <a:t>for Copilot was</a:t>
            </a:r>
            <a:r>
              <a:rPr lang="en-US" sz="2000" b="1">
                <a:solidFill>
                  <a:prstClr val="black">
                    <a:lumMod val="95000"/>
                    <a:lumOff val="5000"/>
                  </a:prstClr>
                </a:solidFill>
                <a:latin typeface="Segoe UI Semibold" panose="020B0702040204020203" pitchFamily="34" charset="0"/>
                <a:cs typeface="Segoe UI Semibold" panose="020B0702040204020203" pitchFamily="34" charset="0"/>
              </a:rPr>
              <a:t> Poor</a:t>
            </a:r>
            <a:r>
              <a:rPr kumimoji="0" lang="en-US" sz="2000" b="1" i="0" u="none" strike="noStrike" kern="1200" cap="none" spc="0" normalizeH="0" baseline="0" noProof="0">
                <a:ln>
                  <a:noFill/>
                </a:ln>
                <a:solidFill>
                  <a:prstClr val="black">
                    <a:lumMod val="95000"/>
                    <a:lumOff val="5000"/>
                  </a:prstClr>
                </a:solidFill>
                <a:effectLst/>
                <a:uLnTx/>
                <a:uFillTx/>
                <a:latin typeface="Segoe UI Semibold" panose="020B0702040204020203" pitchFamily="34" charset="0"/>
                <a:ea typeface="+mn-ea"/>
                <a:cs typeface="Segoe UI Semibold" panose="020B0702040204020203" pitchFamily="34" charset="0"/>
              </a:rPr>
              <a:t>, which was significantly lower than the previous wave, due to a decrease in the percentage of “Very Satisfied” responses </a:t>
            </a:r>
            <a:r>
              <a:rPr kumimoji="0" lang="en-US" sz="1200" b="1" i="0" u="none" strike="noStrike" kern="1200" cap="none" spc="0" normalizeH="0" baseline="0" noProof="0">
                <a:ln>
                  <a:noFill/>
                </a:ln>
                <a:solidFill>
                  <a:prstClr val="black">
                    <a:lumMod val="95000"/>
                    <a:lumOff val="5000"/>
                  </a:prstClr>
                </a:solidFill>
                <a:effectLst/>
                <a:uLnTx/>
                <a:uFillTx/>
                <a:latin typeface="Segoe UI Semibold" panose="020B0702040204020203" pitchFamily="34" charset="0"/>
                <a:ea typeface="+mn-ea"/>
                <a:cs typeface="Segoe UI Semibold" panose="020B0702040204020203" pitchFamily="34" charset="0"/>
              </a:rPr>
              <a:t>(</a:t>
            </a:r>
            <a:r>
              <a:rPr lang="en-US" sz="1200" b="1">
                <a:solidFill>
                  <a:prstClr val="black">
                    <a:lumMod val="95000"/>
                    <a:lumOff val="5000"/>
                  </a:prstClr>
                </a:solidFill>
                <a:latin typeface="Segoe UI Semibold" panose="020B0702040204020203" pitchFamily="34" charset="0"/>
                <a:cs typeface="Segoe UI Semibold" panose="020B0702040204020203" pitchFamily="34" charset="0"/>
              </a:rPr>
              <a:t>- 16%</a:t>
            </a:r>
            <a:r>
              <a:rPr kumimoji="0" lang="en-US" sz="1200" b="1" i="0" u="none" strike="noStrike" kern="1200" cap="none" spc="0" normalizeH="0" baseline="0" noProof="0">
                <a:ln>
                  <a:noFill/>
                </a:ln>
                <a:solidFill>
                  <a:prstClr val="black">
                    <a:lumMod val="95000"/>
                    <a:lumOff val="5000"/>
                  </a:prstClr>
                </a:solidFill>
                <a:effectLst/>
                <a:uLnTx/>
                <a:uFillTx/>
                <a:latin typeface="Segoe UI Semibold" panose="020B0702040204020203" pitchFamily="34" charset="0"/>
                <a:ea typeface="+mn-ea"/>
                <a:cs typeface="Segoe UI Semibold" panose="020B0702040204020203" pitchFamily="34" charset="0"/>
              </a:rPr>
              <a:t>)</a:t>
            </a:r>
            <a:r>
              <a:rPr kumimoji="0" lang="en-US" sz="2000" b="1" i="0" u="none" strike="noStrike" kern="1200" cap="none" spc="0" normalizeH="0" baseline="0" noProof="0">
                <a:ln>
                  <a:noFill/>
                </a:ln>
                <a:solidFill>
                  <a:prstClr val="black">
                    <a:lumMod val="95000"/>
                    <a:lumOff val="5000"/>
                  </a:prstClr>
                </a:solidFill>
                <a:effectLst/>
                <a:uLnTx/>
                <a:uFillTx/>
                <a:latin typeface="Segoe UI Semibold" panose="020B0702040204020203" pitchFamily="34" charset="0"/>
                <a:ea typeface="+mn-ea"/>
                <a:cs typeface="Segoe UI Semibold" panose="020B0702040204020203" pitchFamily="34" charset="0"/>
              </a:rPr>
              <a:t>.</a:t>
            </a:r>
          </a:p>
        </p:txBody>
      </p:sp>
      <p:grpSp>
        <p:nvGrpSpPr>
          <p:cNvPr id="21" name="Group 20">
            <a:extLst>
              <a:ext uri="{FF2B5EF4-FFF2-40B4-BE49-F238E27FC236}">
                <a16:creationId xmlns:a16="http://schemas.microsoft.com/office/drawing/2014/main" id="{DDD62F9E-78FB-1494-4C75-91F29014ECAE}"/>
              </a:ext>
              <a:ext uri="{C183D7F6-B498-43B3-948B-1728B52AA6E4}">
                <adec:decorative xmlns:adec="http://schemas.microsoft.com/office/drawing/2017/decorative" val="1"/>
              </a:ext>
            </a:extLst>
          </p:cNvPr>
          <p:cNvGrpSpPr/>
          <p:nvPr/>
        </p:nvGrpSpPr>
        <p:grpSpPr>
          <a:xfrm>
            <a:off x="110346" y="3313580"/>
            <a:ext cx="228600" cy="230840"/>
            <a:chOff x="6400800" y="152400"/>
            <a:chExt cx="330741" cy="333982"/>
          </a:xfrm>
          <a:solidFill>
            <a:schemeClr val="tx1"/>
          </a:solidFill>
        </p:grpSpPr>
        <p:sp>
          <p:nvSpPr>
            <p:cNvPr id="24" name="Rectangle 23">
              <a:extLst>
                <a:ext uri="{FF2B5EF4-FFF2-40B4-BE49-F238E27FC236}">
                  <a16:creationId xmlns:a16="http://schemas.microsoft.com/office/drawing/2014/main" id="{8DD64BC3-C5AA-4ECC-71D5-C6938C546F3A}"/>
                </a:ext>
              </a:extLst>
            </p:cNvPr>
            <p:cNvSpPr/>
            <p:nvPr userDrawn="1"/>
          </p:nvSpPr>
          <p:spPr>
            <a:xfrm>
              <a:off x="6400800"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DC252408-434E-7130-6E23-FF2157D2141E}"/>
                </a:ext>
              </a:extLst>
            </p:cNvPr>
            <p:cNvSpPr/>
            <p:nvPr userDrawn="1"/>
          </p:nvSpPr>
          <p:spPr>
            <a:xfrm>
              <a:off x="6579141"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CE274A6-1AA0-4920-FEB4-7E7E57541211}"/>
                </a:ext>
              </a:extLst>
            </p:cNvPr>
            <p:cNvSpPr/>
            <p:nvPr userDrawn="1"/>
          </p:nvSpPr>
          <p:spPr>
            <a:xfrm>
              <a:off x="6400800"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922868D-7F2C-B358-0259-C1C4C0E6E2A8}"/>
                </a:ext>
              </a:extLst>
            </p:cNvPr>
            <p:cNvSpPr/>
            <p:nvPr userDrawn="1"/>
          </p:nvSpPr>
          <p:spPr>
            <a:xfrm>
              <a:off x="6579141"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910B410D-D271-BF7F-AF65-7F0B0BAFF457}"/>
              </a:ext>
            </a:extLst>
          </p:cNvPr>
          <p:cNvGrpSpPr/>
          <p:nvPr/>
        </p:nvGrpSpPr>
        <p:grpSpPr>
          <a:xfrm>
            <a:off x="5925099" y="5515366"/>
            <a:ext cx="4913403" cy="301614"/>
            <a:chOff x="-5156498" y="4485477"/>
            <a:chExt cx="4913403" cy="301614"/>
          </a:xfrm>
        </p:grpSpPr>
        <p:sp>
          <p:nvSpPr>
            <p:cNvPr id="32" name="Rectangle 31">
              <a:extLst>
                <a:ext uri="{FF2B5EF4-FFF2-40B4-BE49-F238E27FC236}">
                  <a16:creationId xmlns:a16="http://schemas.microsoft.com/office/drawing/2014/main" id="{2B60FF36-28D0-6D2E-895F-315886029011}"/>
                </a:ext>
              </a:extLst>
            </p:cNvPr>
            <p:cNvSpPr/>
            <p:nvPr/>
          </p:nvSpPr>
          <p:spPr bwMode="auto">
            <a:xfrm>
              <a:off x="-902031" y="4585378"/>
              <a:ext cx="133564" cy="133564"/>
            </a:xfrm>
            <a:prstGeom prst="rect">
              <a:avLst/>
            </a:prstGeom>
            <a:solidFill>
              <a:srgbClr val="00B05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Rectangle 32">
              <a:extLst>
                <a:ext uri="{FF2B5EF4-FFF2-40B4-BE49-F238E27FC236}">
                  <a16:creationId xmlns:a16="http://schemas.microsoft.com/office/drawing/2014/main" id="{2BF520D7-9B65-642A-886F-CB2EFEEF1F04}"/>
                </a:ext>
              </a:extLst>
            </p:cNvPr>
            <p:cNvSpPr/>
            <p:nvPr/>
          </p:nvSpPr>
          <p:spPr bwMode="auto">
            <a:xfrm>
              <a:off x="-1868101" y="4581909"/>
              <a:ext cx="133564" cy="133564"/>
            </a:xfrm>
            <a:prstGeom prst="rect">
              <a:avLst/>
            </a:prstGeom>
            <a:solidFill>
              <a:srgbClr val="85FC7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 name="Rectangle 33">
              <a:extLst>
                <a:ext uri="{FF2B5EF4-FFF2-40B4-BE49-F238E27FC236}">
                  <a16:creationId xmlns:a16="http://schemas.microsoft.com/office/drawing/2014/main" id="{AE3BE462-F448-4F08-8637-4B2B2053F498}"/>
                </a:ext>
              </a:extLst>
            </p:cNvPr>
            <p:cNvSpPr/>
            <p:nvPr/>
          </p:nvSpPr>
          <p:spPr bwMode="auto">
            <a:xfrm>
              <a:off x="-3236365" y="4571572"/>
              <a:ext cx="133564" cy="133564"/>
            </a:xfrm>
            <a:prstGeom prst="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5" name="Rectangle 34">
              <a:extLst>
                <a:ext uri="{FF2B5EF4-FFF2-40B4-BE49-F238E27FC236}">
                  <a16:creationId xmlns:a16="http://schemas.microsoft.com/office/drawing/2014/main" id="{B329A221-8E7B-2A5A-3F53-2A3C0736F90B}"/>
                </a:ext>
              </a:extLst>
            </p:cNvPr>
            <p:cNvSpPr/>
            <p:nvPr/>
          </p:nvSpPr>
          <p:spPr bwMode="auto">
            <a:xfrm>
              <a:off x="-4182989" y="4572555"/>
              <a:ext cx="133564" cy="133564"/>
            </a:xfrm>
            <a:prstGeom prst="rect">
              <a:avLst/>
            </a:prstGeom>
            <a:solidFill>
              <a:srgbClr val="F79099"/>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 name="Rectangle 35">
              <a:extLst>
                <a:ext uri="{FF2B5EF4-FFF2-40B4-BE49-F238E27FC236}">
                  <a16:creationId xmlns:a16="http://schemas.microsoft.com/office/drawing/2014/main" id="{2D8CC78C-691C-6F64-5DBB-C93C17546A70}"/>
                </a:ext>
              </a:extLst>
            </p:cNvPr>
            <p:cNvSpPr/>
            <p:nvPr/>
          </p:nvSpPr>
          <p:spPr bwMode="auto">
            <a:xfrm>
              <a:off x="-5156498" y="4566029"/>
              <a:ext cx="133564" cy="133564"/>
            </a:xfrm>
            <a:prstGeom prst="rect">
              <a:avLst/>
            </a:prstGeom>
            <a:solidFill>
              <a:srgbClr val="C00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7" name="TextBox 36">
              <a:extLst>
                <a:ext uri="{FF2B5EF4-FFF2-40B4-BE49-F238E27FC236}">
                  <a16:creationId xmlns:a16="http://schemas.microsoft.com/office/drawing/2014/main" id="{7FB22B57-86AF-AD04-4828-1897A9C6B8DB}"/>
                </a:ext>
              </a:extLst>
            </p:cNvPr>
            <p:cNvSpPr txBox="1"/>
            <p:nvPr/>
          </p:nvSpPr>
          <p:spPr>
            <a:xfrm>
              <a:off x="-659876" y="4510092"/>
              <a:ext cx="416781"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Very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satisfied</a:t>
              </a:r>
            </a:p>
          </p:txBody>
        </p:sp>
        <p:sp>
          <p:nvSpPr>
            <p:cNvPr id="38" name="TextBox 37">
              <a:extLst>
                <a:ext uri="{FF2B5EF4-FFF2-40B4-BE49-F238E27FC236}">
                  <a16:creationId xmlns:a16="http://schemas.microsoft.com/office/drawing/2014/main" id="{F761CD10-7888-2F6B-E136-E759D4F8AD9D}"/>
                </a:ext>
              </a:extLst>
            </p:cNvPr>
            <p:cNvSpPr txBox="1"/>
            <p:nvPr/>
          </p:nvSpPr>
          <p:spPr>
            <a:xfrm>
              <a:off x="-1631623" y="4504435"/>
              <a:ext cx="567463"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Somewhat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satisfied</a:t>
              </a:r>
            </a:p>
          </p:txBody>
        </p:sp>
        <p:sp>
          <p:nvSpPr>
            <p:cNvPr id="39" name="TextBox 38">
              <a:extLst>
                <a:ext uri="{FF2B5EF4-FFF2-40B4-BE49-F238E27FC236}">
                  <a16:creationId xmlns:a16="http://schemas.microsoft.com/office/drawing/2014/main" id="{C56D595A-5198-4B06-5643-46E1ED735673}"/>
                </a:ext>
              </a:extLst>
            </p:cNvPr>
            <p:cNvSpPr txBox="1"/>
            <p:nvPr/>
          </p:nvSpPr>
          <p:spPr>
            <a:xfrm>
              <a:off x="-3006386" y="4485477"/>
              <a:ext cx="157669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Neither satisfied nor dissatisfied</a:t>
              </a:r>
            </a:p>
          </p:txBody>
        </p:sp>
        <p:sp>
          <p:nvSpPr>
            <p:cNvPr id="40" name="TextBox 39">
              <a:extLst>
                <a:ext uri="{FF2B5EF4-FFF2-40B4-BE49-F238E27FC236}">
                  <a16:creationId xmlns:a16="http://schemas.microsoft.com/office/drawing/2014/main" id="{D2149D02-6DE9-24A0-BDDF-C32AECC2DA75}"/>
                </a:ext>
              </a:extLst>
            </p:cNvPr>
            <p:cNvSpPr txBox="1"/>
            <p:nvPr/>
          </p:nvSpPr>
          <p:spPr>
            <a:xfrm>
              <a:off x="-3965957" y="4504435"/>
              <a:ext cx="567463"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Somewhat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dissatisfied</a:t>
              </a:r>
            </a:p>
          </p:txBody>
        </p:sp>
        <p:sp>
          <p:nvSpPr>
            <p:cNvPr id="41" name="TextBox 40">
              <a:extLst>
                <a:ext uri="{FF2B5EF4-FFF2-40B4-BE49-F238E27FC236}">
                  <a16:creationId xmlns:a16="http://schemas.microsoft.com/office/drawing/2014/main" id="{9F358492-09AA-D5DB-5733-F7AE1DB34987}"/>
                </a:ext>
              </a:extLst>
            </p:cNvPr>
            <p:cNvSpPr txBox="1"/>
            <p:nvPr/>
          </p:nvSpPr>
          <p:spPr>
            <a:xfrm>
              <a:off x="-4919116" y="4504435"/>
              <a:ext cx="561051"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Very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dissatisfied</a:t>
              </a:r>
            </a:p>
          </p:txBody>
        </p:sp>
      </p:grpSp>
      <p:sp>
        <p:nvSpPr>
          <p:cNvPr id="44" name="TextBox 43">
            <a:extLst>
              <a:ext uri="{FF2B5EF4-FFF2-40B4-BE49-F238E27FC236}">
                <a16:creationId xmlns:a16="http://schemas.microsoft.com/office/drawing/2014/main" id="{E4E5D9ED-E780-3483-CE75-6796F6D09294}"/>
              </a:ext>
            </a:extLst>
          </p:cNvPr>
          <p:cNvSpPr txBox="1"/>
          <p:nvPr/>
        </p:nvSpPr>
        <p:spPr>
          <a:xfrm>
            <a:off x="5317492" y="2308702"/>
            <a:ext cx="1633909" cy="4924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NSAT = </a:t>
            </a:r>
            <a:r>
              <a:rPr lang="en-US" sz="1600" b="1">
                <a:solidFill>
                  <a:prstClr val="black"/>
                </a:solidFill>
                <a:latin typeface="Segoe UI" panose="020B0502040204020203" pitchFamily="34" charset="0"/>
                <a:cs typeface="Segoe UI" panose="020B0502040204020203" pitchFamily="34" charset="0"/>
              </a:rPr>
              <a:t>82</a:t>
            </a: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lang="en-US" sz="1000">
                <a:solidFill>
                  <a:prstClr val="black"/>
                </a:solidFill>
                <a:latin typeface="Segoe UI" panose="020B0502040204020203" pitchFamily="34" charset="0"/>
                <a:cs typeface="Segoe UI" panose="020B0502040204020203" pitchFamily="34" charset="0"/>
              </a:rPr>
              <a:t>4</a:t>
            </a: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Segoe UI" panose="020B0502040204020203" pitchFamily="34" charset="0"/>
                <a:cs typeface="Segoe UI" panose="020B0502040204020203" pitchFamily="34" charset="0"/>
              </a:rPr>
              <a:t>Target</a:t>
            </a: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 120</a:t>
            </a:r>
          </a:p>
        </p:txBody>
      </p:sp>
      <p:sp>
        <p:nvSpPr>
          <p:cNvPr id="45" name="TextBox 44">
            <a:extLst>
              <a:ext uri="{FF2B5EF4-FFF2-40B4-BE49-F238E27FC236}">
                <a16:creationId xmlns:a16="http://schemas.microsoft.com/office/drawing/2014/main" id="{B731D43D-E5A2-C7D5-4916-877898E76977}"/>
              </a:ext>
            </a:extLst>
          </p:cNvPr>
          <p:cNvSpPr txBox="1"/>
          <p:nvPr/>
        </p:nvSpPr>
        <p:spPr>
          <a:xfrm>
            <a:off x="5317492" y="1827994"/>
            <a:ext cx="466205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Overall, how satisfied are you with Copilot?</a:t>
            </a:r>
          </a:p>
        </p:txBody>
      </p:sp>
      <p:cxnSp>
        <p:nvCxnSpPr>
          <p:cNvPr id="46" name="Straight Connector 45">
            <a:extLst>
              <a:ext uri="{FF2B5EF4-FFF2-40B4-BE49-F238E27FC236}">
                <a16:creationId xmlns:a16="http://schemas.microsoft.com/office/drawing/2014/main" id="{36716C93-E9FC-07B5-B3F8-AF412F83E115}"/>
              </a:ext>
            </a:extLst>
          </p:cNvPr>
          <p:cNvCxnSpPr>
            <a:cxnSpLocks/>
          </p:cNvCxnSpPr>
          <p:nvPr/>
        </p:nvCxnSpPr>
        <p:spPr>
          <a:xfrm>
            <a:off x="5427101" y="2174616"/>
            <a:ext cx="3380434" cy="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162EDB7-4E18-B1D1-462B-150F5A4D20E3}"/>
              </a:ext>
            </a:extLst>
          </p:cNvPr>
          <p:cNvSpPr txBox="1"/>
          <p:nvPr/>
        </p:nvSpPr>
        <p:spPr>
          <a:xfrm>
            <a:off x="8910377" y="5995304"/>
            <a:ext cx="2738250"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MoE</a:t>
            </a:r>
            <a:r>
              <a:rPr kumimoji="0" lang="en-US" sz="10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 represents 90% Confidence Intervals</a:t>
            </a:r>
          </a:p>
        </p:txBody>
      </p:sp>
      <p:sp>
        <p:nvSpPr>
          <p:cNvPr id="49" name="TextBox 48">
            <a:extLst>
              <a:ext uri="{FF2B5EF4-FFF2-40B4-BE49-F238E27FC236}">
                <a16:creationId xmlns:a16="http://schemas.microsoft.com/office/drawing/2014/main" id="{04CA8746-83C6-8CFD-AAF8-F25BF67594DC}"/>
              </a:ext>
            </a:extLst>
          </p:cNvPr>
          <p:cNvSpPr txBox="1"/>
          <p:nvPr/>
        </p:nvSpPr>
        <p:spPr>
          <a:xfrm>
            <a:off x="897590" y="1775466"/>
            <a:ext cx="4243553" cy="3005951"/>
          </a:xfrm>
          <a:prstGeom prst="rect">
            <a:avLst/>
          </a:prstGeom>
          <a:noFill/>
        </p:spPr>
        <p:txBody>
          <a:bodyPr wrap="square" rtlCol="0">
            <a:spAutoFit/>
          </a:bodyPr>
          <a:lstStyle/>
          <a:p>
            <a:pPr lvl="0" defTabSz="914367">
              <a:spcAft>
                <a:spcPts val="1000"/>
              </a:spcAf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 Mann-Whitney U test was performed to evaluate whether there was a difference in Satisfaction for Copilot between survey waves. Results revealed significantly lower satisfaction between waves</a:t>
            </a:r>
            <a:r>
              <a:rPr lang="en-US" sz="1600">
                <a:solidFill>
                  <a:prstClr val="black"/>
                </a:solidFill>
                <a:latin typeface="Segoe UI" panose="020B0502040204020203" pitchFamily="34" charset="0"/>
                <a:cs typeface="Segoe UI" panose="020B0502040204020203" pitchFamily="34" charset="0"/>
              </a:rPr>
              <a:t> 3 and 4.              </a:t>
            </a:r>
            <a:r>
              <a:rPr kumimoji="0" lang="en-US" sz="16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a:t>
            </a: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 190941, p </a:t>
            </a:r>
            <a:r>
              <a:rPr lang="en-US" sz="1600">
                <a:solidFill>
                  <a:prstClr val="black"/>
                </a:solidFill>
                <a:latin typeface="Segoe UI" panose="020B0502040204020203" pitchFamily="34" charset="0"/>
                <a:cs typeface="Segoe UI" panose="020B0502040204020203" pitchFamily="34" charset="0"/>
              </a:rPr>
              <a:t>&lt; .001</a:t>
            </a:r>
          </a:p>
          <a:p>
            <a:pPr lvl="0" defTabSz="914367">
              <a:spcAft>
                <a:spcPts val="1000"/>
              </a:spcAft>
              <a:defRPr/>
            </a:pPr>
            <a:endParaRPr lang="en-US" sz="1200">
              <a:solidFill>
                <a:prstClr val="black"/>
              </a:solidFill>
              <a:latin typeface="Segoe UI" panose="020B0502040204020203" pitchFamily="34" charset="0"/>
              <a:cs typeface="Segoe UI" panose="020B0502040204020203" pitchFamily="34" charset="0"/>
            </a:endParaRPr>
          </a:p>
          <a:p>
            <a:pPr lvl="0" defTabSz="914367">
              <a:spcAft>
                <a:spcPts val="1000"/>
              </a:spcAft>
              <a:defRPr/>
            </a:pPr>
            <a:r>
              <a:rPr lang="en-US" sz="1200">
                <a:solidFill>
                  <a:prstClr val="black"/>
                </a:solidFill>
                <a:latin typeface="Segoe UI" panose="020B0502040204020203" pitchFamily="34" charset="0"/>
                <a:cs typeface="Segoe UI" panose="020B0502040204020203" pitchFamily="34" charset="0"/>
              </a:rPr>
              <a:t>Converting Satisfaction to a 5-point scale provided the following results, which did not reveal any further insight</a:t>
            </a:r>
          </a:p>
          <a:p>
            <a:pPr marL="285750" lvl="0" indent="-285750" defTabSz="914367">
              <a:spcAft>
                <a:spcPts val="1000"/>
              </a:spcAft>
              <a:buFont typeface="Arial" panose="020B0604020202020204" pitchFamily="34" charset="0"/>
              <a:buChar char="•"/>
              <a:defRPr/>
            </a:pPr>
            <a:r>
              <a:rPr lang="en-US" sz="1200">
                <a:solidFill>
                  <a:prstClr val="black"/>
                </a:solidFill>
                <a:latin typeface="Segoe UI" panose="020B0502040204020203" pitchFamily="34" charset="0"/>
                <a:cs typeface="Segoe UI" panose="020B0502040204020203" pitchFamily="34" charset="0"/>
              </a:rPr>
              <a:t>Average = 3.19</a:t>
            </a:r>
          </a:p>
          <a:p>
            <a:pPr marL="285750" lvl="0" indent="-285750" defTabSz="914367">
              <a:spcAft>
                <a:spcPts val="1000"/>
              </a:spcAft>
              <a:buFont typeface="Arial" panose="020B0604020202020204" pitchFamily="34" charset="0"/>
              <a:buChar char="•"/>
              <a:defRPr/>
            </a:pPr>
            <a:r>
              <a:rPr lang="en-US" sz="1200">
                <a:solidFill>
                  <a:prstClr val="black"/>
                </a:solidFill>
                <a:latin typeface="Segoe UI" panose="020B0502040204020203" pitchFamily="34" charset="0"/>
                <a:cs typeface="Segoe UI" panose="020B0502040204020203" pitchFamily="34" charset="0"/>
              </a:rPr>
              <a:t>90% CI = 0.07</a:t>
            </a:r>
          </a:p>
        </p:txBody>
      </p:sp>
      <p:sp>
        <p:nvSpPr>
          <p:cNvPr id="4" name="Text Placeholder 7">
            <a:extLst>
              <a:ext uri="{FF2B5EF4-FFF2-40B4-BE49-F238E27FC236}">
                <a16:creationId xmlns:a16="http://schemas.microsoft.com/office/drawing/2014/main" id="{5AA2A7C3-3D1C-CB07-8197-33D7B593CFCD}"/>
              </a:ext>
            </a:extLst>
          </p:cNvPr>
          <p:cNvSpPr txBox="1">
            <a:spLocks/>
          </p:cNvSpPr>
          <p:nvPr/>
        </p:nvSpPr>
        <p:spPr>
          <a:xfrm>
            <a:off x="1059428" y="5079489"/>
            <a:ext cx="3006257" cy="304434"/>
          </a:xfrm>
          <a:prstGeom prst="rect">
            <a:avLst/>
          </a:prstGeom>
        </p:spPr>
        <p:txBody>
          <a:bodyPr vert="horz" lIns="0" tIns="0" rIns="0" bIns="0" rtlCol="0" anchor="t">
            <a:noAutofit/>
          </a:bodyPr>
          <a:lstStyle>
            <a:lvl1pPr marL="0" indent="0" algn="l" defTabSz="914400" rtl="0" eaLnBrk="1" latinLnBrk="0" hangingPunct="1">
              <a:lnSpc>
                <a:spcPct val="110000"/>
              </a:lnSpc>
              <a:spcBef>
                <a:spcPts val="1000"/>
              </a:spcBef>
              <a:buFont typeface="Arial" panose="020B0604020202020204" pitchFamily="34" charset="0"/>
              <a:buNone/>
              <a:defRPr sz="2400" b="1" kern="1200">
                <a:solidFill>
                  <a:schemeClr val="tx1"/>
                </a:solidFill>
                <a:latin typeface="Segoe UI "/>
                <a:ea typeface="+mn-ea"/>
                <a:cs typeface="Segoe UI Semibold" panose="020B0702040204020203" pitchFamily="34" charset="0"/>
              </a:defRPr>
            </a:lvl1pPr>
            <a:lvl2pPr marL="216000" indent="-2160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Segoe UI Semibold" panose="020B0702040204020203" pitchFamily="34" charset="0"/>
                <a:ea typeface="+mn-ea"/>
                <a:cs typeface="Segoe UI Semibold" panose="020B0702040204020203" pitchFamily="34" charset="0"/>
              </a:defRPr>
            </a:lvl2pPr>
            <a:lvl3pPr marL="216000" indent="-216000" algn="l" defTabSz="914400" rtl="0" eaLnBrk="1" latinLnBrk="0" hangingPunct="1">
              <a:lnSpc>
                <a:spcPct val="110000"/>
              </a:lnSpc>
              <a:spcBef>
                <a:spcPts val="1000"/>
              </a:spcBef>
              <a:buFont typeface="Arial" panose="020B0604020202020204" pitchFamily="34" charset="0"/>
              <a:buChar char="•"/>
              <a:defRPr sz="1400" kern="1200">
                <a:solidFill>
                  <a:schemeClr val="tx1"/>
                </a:solidFill>
                <a:latin typeface="Segoe UI Semibold" panose="020B0702040204020203" pitchFamily="34" charset="0"/>
                <a:ea typeface="+mn-ea"/>
                <a:cs typeface="Segoe UI Semibold" panose="020B0702040204020203" pitchFamily="34" charset="0"/>
              </a:defRPr>
            </a:lvl3pPr>
            <a:lvl4pPr marL="216000" indent="-216000" algn="l" defTabSz="914400" rtl="0" eaLnBrk="1" latinLnBrk="0" hangingPunct="1">
              <a:lnSpc>
                <a:spcPct val="110000"/>
              </a:lnSpc>
              <a:spcBef>
                <a:spcPts val="1000"/>
              </a:spcBef>
              <a:buFont typeface="Arial" panose="020B0604020202020204" pitchFamily="34" charset="0"/>
              <a:buChar char="•"/>
              <a:defRPr sz="1200" kern="1200">
                <a:solidFill>
                  <a:schemeClr val="tx1"/>
                </a:solidFill>
                <a:latin typeface="Segoe UI" panose="020B0502040204020203" pitchFamily="34" charset="0"/>
                <a:ea typeface="+mn-ea"/>
                <a:cs typeface="Segoe UI" panose="020B0502040204020203" pitchFamily="34" charset="0"/>
              </a:defRPr>
            </a:lvl4pPr>
            <a:lvl5pPr marL="216000" indent="-216000" algn="l" defTabSz="914400" rtl="0" eaLnBrk="1" latinLnBrk="0" hangingPunct="1">
              <a:lnSpc>
                <a:spcPct val="110000"/>
              </a:lnSpc>
              <a:spcBef>
                <a:spcPts val="1000"/>
              </a:spcBef>
              <a:buFont typeface="Arial" panose="020B0604020202020204" pitchFamily="34" charset="0"/>
              <a:buChar char="•"/>
              <a:defRPr sz="1000" b="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000" b="1" i="0" u="none" strike="noStrike" kern="1200" cap="none" spc="0" normalizeH="0" baseline="0" noProof="0">
                <a:ln>
                  <a:noFill/>
                </a:ln>
                <a:solidFill>
                  <a:prstClr val="black"/>
                </a:solidFill>
                <a:effectLst/>
                <a:uLnTx/>
                <a:uFillTx/>
                <a:latin typeface="Segoe UI Bold" panose="020B0802040204020203" pitchFamily="34" charset="0"/>
                <a:ea typeface="+mn-ea"/>
                <a:cs typeface="Segoe UI Bold" panose="020B0802040204020203" pitchFamily="34" charset="0"/>
              </a:rPr>
              <a:t>Interpreting NSAT Scores</a:t>
            </a:r>
          </a:p>
        </p:txBody>
      </p:sp>
      <p:grpSp>
        <p:nvGrpSpPr>
          <p:cNvPr id="5" name="Group 4">
            <a:extLst>
              <a:ext uri="{FF2B5EF4-FFF2-40B4-BE49-F238E27FC236}">
                <a16:creationId xmlns:a16="http://schemas.microsoft.com/office/drawing/2014/main" id="{79804619-6DB4-4E19-E0E2-04343F6CC9BF}"/>
              </a:ext>
            </a:extLst>
          </p:cNvPr>
          <p:cNvGrpSpPr/>
          <p:nvPr/>
        </p:nvGrpSpPr>
        <p:grpSpPr>
          <a:xfrm>
            <a:off x="1059439" y="5423933"/>
            <a:ext cx="1496369" cy="1115690"/>
            <a:chOff x="8990194" y="2044005"/>
            <a:chExt cx="836783" cy="1115690"/>
          </a:xfrm>
        </p:grpSpPr>
        <p:sp>
          <p:nvSpPr>
            <p:cNvPr id="6" name="TextBox 5">
              <a:extLst>
                <a:ext uri="{FF2B5EF4-FFF2-40B4-BE49-F238E27FC236}">
                  <a16:creationId xmlns:a16="http://schemas.microsoft.com/office/drawing/2014/main" id="{7598A0A8-6C7A-9EDE-0C1B-8F81739141AC}"/>
                </a:ext>
              </a:extLst>
            </p:cNvPr>
            <p:cNvSpPr txBox="1"/>
            <p:nvPr/>
          </p:nvSpPr>
          <p:spPr>
            <a:xfrm>
              <a:off x="8990194" y="2044005"/>
              <a:ext cx="353187" cy="111569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Very Good</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Good</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Neutral</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Poor</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Very Poor</a:t>
              </a:r>
            </a:p>
          </p:txBody>
        </p:sp>
        <p:sp>
          <p:nvSpPr>
            <p:cNvPr id="7" name="TextBox 6">
              <a:extLst>
                <a:ext uri="{FF2B5EF4-FFF2-40B4-BE49-F238E27FC236}">
                  <a16:creationId xmlns:a16="http://schemas.microsoft.com/office/drawing/2014/main" id="{0C79C743-B2D2-33FF-786D-A0DD8D89CD2C}"/>
                </a:ext>
              </a:extLst>
            </p:cNvPr>
            <p:cNvSpPr txBox="1"/>
            <p:nvPr/>
          </p:nvSpPr>
          <p:spPr>
            <a:xfrm>
              <a:off x="9441520" y="2044005"/>
              <a:ext cx="385457" cy="111569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&gt;= 130</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110 - 129</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90 - 109</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70 - 89</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&lt;= 69</a:t>
              </a:r>
            </a:p>
          </p:txBody>
        </p:sp>
      </p:grpSp>
      <p:cxnSp>
        <p:nvCxnSpPr>
          <p:cNvPr id="8" name="Straight Connector 7">
            <a:extLst>
              <a:ext uri="{FF2B5EF4-FFF2-40B4-BE49-F238E27FC236}">
                <a16:creationId xmlns:a16="http://schemas.microsoft.com/office/drawing/2014/main" id="{56D332AE-8D8A-02B8-02D6-6075A7F93F58}"/>
              </a:ext>
            </a:extLst>
          </p:cNvPr>
          <p:cNvCxnSpPr>
            <a:cxnSpLocks/>
          </p:cNvCxnSpPr>
          <p:nvPr/>
        </p:nvCxnSpPr>
        <p:spPr>
          <a:xfrm>
            <a:off x="1059428" y="5329600"/>
            <a:ext cx="1561317" cy="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670EBC5-64B3-4E9B-E4B0-FCDD84961FB7}"/>
              </a:ext>
            </a:extLst>
          </p:cNvPr>
          <p:cNvSpPr txBox="1"/>
          <p:nvPr/>
        </p:nvSpPr>
        <p:spPr>
          <a:xfrm>
            <a:off x="8987964" y="6386307"/>
            <a:ext cx="3698434"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hlinkClick r:id="rId3"/>
              </a:rPr>
              <a:t>Copilot Survey Feedback Wave 2.pptx</a:t>
            </a:r>
            <a:endPar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E0CA7C41-5CBC-60AA-EFCD-4CAF7DF69075}"/>
              </a:ext>
            </a:extLst>
          </p:cNvPr>
          <p:cNvSpPr txBox="1"/>
          <p:nvPr/>
        </p:nvSpPr>
        <p:spPr>
          <a:xfrm>
            <a:off x="5184470" y="6356371"/>
            <a:ext cx="1197889" cy="253916"/>
          </a:xfrm>
          <a:prstGeom prst="rect">
            <a:avLst/>
          </a:prstGeom>
          <a:noFill/>
        </p:spPr>
        <p:txBody>
          <a:bodyPr wrap="square" rtlCol="0">
            <a:spAutoFit/>
          </a:bodyPr>
          <a:lstStyle/>
          <a:p>
            <a:r>
              <a:rPr lang="en-US" sz="1050">
                <a:latin typeface="Segoe UI" panose="020B0502040204020203" pitchFamily="34" charset="0"/>
                <a:cs typeface="Segoe UI" panose="020B0502040204020203" pitchFamily="34" charset="0"/>
              </a:rPr>
              <a:t>Wave 4, </a:t>
            </a:r>
            <a:r>
              <a:rPr lang="en-US" sz="1050" i="1">
                <a:latin typeface="Segoe UI" panose="020B0502040204020203" pitchFamily="34" charset="0"/>
                <a:cs typeface="Segoe UI" panose="020B0502040204020203" pitchFamily="34" charset="0"/>
              </a:rPr>
              <a:t>n = 693;</a:t>
            </a:r>
          </a:p>
        </p:txBody>
      </p:sp>
      <p:grpSp>
        <p:nvGrpSpPr>
          <p:cNvPr id="18" name="Group 17">
            <a:extLst>
              <a:ext uri="{FF2B5EF4-FFF2-40B4-BE49-F238E27FC236}">
                <a16:creationId xmlns:a16="http://schemas.microsoft.com/office/drawing/2014/main" id="{10DA1C14-A645-AE0E-CBE2-BDAB6C6679DB}"/>
              </a:ext>
            </a:extLst>
          </p:cNvPr>
          <p:cNvGrpSpPr/>
          <p:nvPr/>
        </p:nvGrpSpPr>
        <p:grpSpPr>
          <a:xfrm>
            <a:off x="6376841" y="6319946"/>
            <a:ext cx="1197889" cy="291159"/>
            <a:chOff x="8734445" y="6451822"/>
            <a:chExt cx="1197889" cy="291159"/>
          </a:xfrm>
        </p:grpSpPr>
        <p:pic>
          <p:nvPicPr>
            <p:cNvPr id="19" name="Picture 18">
              <a:extLst>
                <a:ext uri="{FF2B5EF4-FFF2-40B4-BE49-F238E27FC236}">
                  <a16:creationId xmlns:a16="http://schemas.microsoft.com/office/drawing/2014/main" id="{121AE945-692E-DBE2-8F5A-80EA382277E8}"/>
                </a:ext>
              </a:extLst>
            </p:cNvPr>
            <p:cNvPicPr>
              <a:picLocks noChangeAspect="1"/>
            </p:cNvPicPr>
            <p:nvPr/>
          </p:nvPicPr>
          <p:blipFill>
            <a:blip r:embed="rId4"/>
            <a:stretch>
              <a:fillRect/>
            </a:stretch>
          </p:blipFill>
          <p:spPr>
            <a:xfrm>
              <a:off x="8734446" y="6451822"/>
              <a:ext cx="1120420" cy="285239"/>
            </a:xfrm>
            <a:prstGeom prst="rect">
              <a:avLst/>
            </a:prstGeom>
            <a:ln>
              <a:solidFill>
                <a:schemeClr val="tx1"/>
              </a:solidFill>
            </a:ln>
          </p:spPr>
        </p:pic>
        <p:sp>
          <p:nvSpPr>
            <p:cNvPr id="20" name="TextBox 19">
              <a:extLst>
                <a:ext uri="{FF2B5EF4-FFF2-40B4-BE49-F238E27FC236}">
                  <a16:creationId xmlns:a16="http://schemas.microsoft.com/office/drawing/2014/main" id="{FF6744EE-6624-865B-1FA1-28FFA577AAC3}"/>
                </a:ext>
              </a:extLst>
            </p:cNvPr>
            <p:cNvSpPr txBox="1"/>
            <p:nvPr/>
          </p:nvSpPr>
          <p:spPr>
            <a:xfrm>
              <a:off x="8734445" y="6481371"/>
              <a:ext cx="1197889" cy="261610"/>
            </a:xfrm>
            <a:prstGeom prst="rect">
              <a:avLst/>
            </a:prstGeom>
            <a:noFill/>
          </p:spPr>
          <p:txBody>
            <a:bodyPr wrap="square" rtlCol="0">
              <a:spAutoFit/>
            </a:bodyPr>
            <a:lstStyle/>
            <a:p>
              <a:r>
                <a:rPr lang="en-US" sz="1050">
                  <a:latin typeface="Segoe UI" panose="020B0502040204020203" pitchFamily="34" charset="0"/>
                  <a:cs typeface="Segoe UI" panose="020B0502040204020203" pitchFamily="34" charset="0"/>
                </a:rPr>
                <a:t>Wave 3, </a:t>
              </a:r>
              <a:r>
                <a:rPr lang="en-US" sz="1050" i="1">
                  <a:latin typeface="Segoe UI" panose="020B0502040204020203" pitchFamily="34" charset="0"/>
                  <a:cs typeface="Segoe UI" panose="020B0502040204020203" pitchFamily="34" charset="0"/>
                </a:rPr>
                <a:t>n = 686;</a:t>
              </a:r>
            </a:p>
          </p:txBody>
        </p:sp>
      </p:grpSp>
      <p:grpSp>
        <p:nvGrpSpPr>
          <p:cNvPr id="22" name="Group 21">
            <a:extLst>
              <a:ext uri="{FF2B5EF4-FFF2-40B4-BE49-F238E27FC236}">
                <a16:creationId xmlns:a16="http://schemas.microsoft.com/office/drawing/2014/main" id="{44C3A68F-65FB-88D4-73B3-7AC032A9B0CF}"/>
              </a:ext>
            </a:extLst>
          </p:cNvPr>
          <p:cNvGrpSpPr/>
          <p:nvPr/>
        </p:nvGrpSpPr>
        <p:grpSpPr>
          <a:xfrm>
            <a:off x="7574730" y="6319947"/>
            <a:ext cx="1197889" cy="285239"/>
            <a:chOff x="9932334" y="6451823"/>
            <a:chExt cx="1197889" cy="285239"/>
          </a:xfrm>
        </p:grpSpPr>
        <p:pic>
          <p:nvPicPr>
            <p:cNvPr id="23" name="Picture 22">
              <a:extLst>
                <a:ext uri="{FF2B5EF4-FFF2-40B4-BE49-F238E27FC236}">
                  <a16:creationId xmlns:a16="http://schemas.microsoft.com/office/drawing/2014/main" id="{ECA220B8-2C11-1505-60B4-A35E41D89164}"/>
                </a:ext>
              </a:extLst>
            </p:cNvPr>
            <p:cNvPicPr>
              <a:picLocks noChangeAspect="1"/>
            </p:cNvPicPr>
            <p:nvPr/>
          </p:nvPicPr>
          <p:blipFill>
            <a:blip r:embed="rId5"/>
            <a:stretch>
              <a:fillRect/>
            </a:stretch>
          </p:blipFill>
          <p:spPr>
            <a:xfrm>
              <a:off x="9932334" y="6451823"/>
              <a:ext cx="1036335" cy="285239"/>
            </a:xfrm>
            <a:prstGeom prst="rect">
              <a:avLst/>
            </a:prstGeom>
            <a:ln>
              <a:solidFill>
                <a:schemeClr val="tx1"/>
              </a:solidFill>
            </a:ln>
          </p:spPr>
        </p:pic>
        <p:sp>
          <p:nvSpPr>
            <p:cNvPr id="25" name="TextBox 24">
              <a:extLst>
                <a:ext uri="{FF2B5EF4-FFF2-40B4-BE49-F238E27FC236}">
                  <a16:creationId xmlns:a16="http://schemas.microsoft.com/office/drawing/2014/main" id="{F81914F1-3659-683D-4677-0169F563B0AA}"/>
                </a:ext>
              </a:extLst>
            </p:cNvPr>
            <p:cNvSpPr txBox="1"/>
            <p:nvPr/>
          </p:nvSpPr>
          <p:spPr>
            <a:xfrm>
              <a:off x="9932334" y="6475452"/>
              <a:ext cx="1197889" cy="261610"/>
            </a:xfrm>
            <a:prstGeom prst="rect">
              <a:avLst/>
            </a:prstGeom>
            <a:noFill/>
          </p:spPr>
          <p:txBody>
            <a:bodyPr wrap="square" rtlCol="0">
              <a:spAutoFit/>
            </a:bodyPr>
            <a:lstStyle/>
            <a:p>
              <a:r>
                <a:rPr lang="en-US" sz="1050">
                  <a:latin typeface="Segoe UI" panose="020B0502040204020203" pitchFamily="34" charset="0"/>
                  <a:cs typeface="Segoe UI" panose="020B0502040204020203" pitchFamily="34" charset="0"/>
                </a:rPr>
                <a:t>Wave 2, </a:t>
              </a:r>
              <a:r>
                <a:rPr lang="en-US" sz="1050" i="1">
                  <a:latin typeface="Segoe UI" panose="020B0502040204020203" pitchFamily="34" charset="0"/>
                  <a:cs typeface="Segoe UI" panose="020B0502040204020203" pitchFamily="34" charset="0"/>
                </a:rPr>
                <a:t>n = 21</a:t>
              </a:r>
            </a:p>
          </p:txBody>
        </p:sp>
      </p:grpSp>
    </p:spTree>
    <p:extLst>
      <p:ext uri="{BB962C8B-B14F-4D97-AF65-F5344CB8AC3E}">
        <p14:creationId xmlns:p14="http://schemas.microsoft.com/office/powerpoint/2010/main" val="148483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ECF9EE3-794C-F090-69A5-9385CC19202E}"/>
              </a:ext>
            </a:extLst>
          </p:cNvPr>
          <p:cNvSpPr/>
          <p:nvPr/>
        </p:nvSpPr>
        <p:spPr>
          <a:xfrm>
            <a:off x="3681191" y="3596833"/>
            <a:ext cx="8296318" cy="943426"/>
          </a:xfrm>
          <a:prstGeom prst="rect">
            <a:avLst/>
          </a:prstGeom>
          <a:gradFill>
            <a:gsLst>
              <a:gs pos="0">
                <a:srgbClr val="5C9277">
                  <a:alpha val="50000"/>
                </a:srgbClr>
              </a:gs>
              <a:gs pos="68000">
                <a:schemeClr val="bg1">
                  <a:alpha val="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3168630F-9B81-687B-A5CC-67F096318F35}"/>
              </a:ext>
            </a:extLst>
          </p:cNvPr>
          <p:cNvSpPr/>
          <p:nvPr/>
        </p:nvSpPr>
        <p:spPr>
          <a:xfrm>
            <a:off x="4195649" y="5506308"/>
            <a:ext cx="8296318" cy="947646"/>
          </a:xfrm>
          <a:prstGeom prst="rect">
            <a:avLst/>
          </a:prstGeom>
          <a:gradFill>
            <a:gsLst>
              <a:gs pos="0">
                <a:srgbClr val="4A609B">
                  <a:alpha val="50000"/>
                </a:srgbClr>
              </a:gs>
              <a:gs pos="68000">
                <a:schemeClr val="bg1">
                  <a:alpha val="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E089FF3-6259-7E93-B22B-07A3F809A1BB}"/>
              </a:ext>
            </a:extLst>
          </p:cNvPr>
          <p:cNvSpPr/>
          <p:nvPr/>
        </p:nvSpPr>
        <p:spPr>
          <a:xfrm>
            <a:off x="3959152" y="4549460"/>
            <a:ext cx="8296318" cy="947646"/>
          </a:xfrm>
          <a:prstGeom prst="rect">
            <a:avLst/>
          </a:prstGeom>
          <a:gradFill>
            <a:gsLst>
              <a:gs pos="0">
                <a:srgbClr val="52768B">
                  <a:alpha val="50000"/>
                </a:srgbClr>
              </a:gs>
              <a:gs pos="68000">
                <a:schemeClr val="bg1">
                  <a:alpha val="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C805694-983B-B67F-B171-2A690A3F51AA}"/>
              </a:ext>
            </a:extLst>
          </p:cNvPr>
          <p:cNvSpPr txBox="1"/>
          <p:nvPr/>
        </p:nvSpPr>
        <p:spPr>
          <a:xfrm>
            <a:off x="806914" y="388809"/>
            <a:ext cx="10093750" cy="400110"/>
          </a:xfrm>
          <a:prstGeom prst="rect">
            <a:avLst/>
          </a:prstGeom>
          <a:noFill/>
        </p:spPr>
        <p:txBody>
          <a:bodyPr wrap="square">
            <a:spAutoFit/>
          </a:bodyPr>
          <a:lstStyle/>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lang="en-US" sz="2000" b="1">
                <a:solidFill>
                  <a:prstClr val="black"/>
                </a:solidFill>
                <a:latin typeface="Segoe UI Variable Display" pitchFamily="2" charset="0"/>
              </a:rPr>
              <a:t>AI Composite Score: Results from Ongoing Work </a:t>
            </a:r>
            <a:endParaRPr kumimoji="0" lang="en-US" sz="1200" b="0" i="0" u="none" strike="noStrike" kern="1200" cap="none" spc="0" normalizeH="0" baseline="0" noProof="0">
              <a:ln>
                <a:noFill/>
              </a:ln>
              <a:solidFill>
                <a:prstClr val="black"/>
              </a:solidFill>
              <a:effectLst/>
              <a:uLnTx/>
              <a:uFillTx/>
              <a:latin typeface="Segoe UI Variable Display" pitchFamily="2" charset="0"/>
              <a:ea typeface="+mn-ea"/>
              <a:cs typeface="+mn-cs"/>
            </a:endParaRPr>
          </a:p>
        </p:txBody>
      </p:sp>
      <p:pic>
        <p:nvPicPr>
          <p:cNvPr id="5" name="Picture 4">
            <a:extLst>
              <a:ext uri="{FF2B5EF4-FFF2-40B4-BE49-F238E27FC236}">
                <a16:creationId xmlns:a16="http://schemas.microsoft.com/office/drawing/2014/main" id="{332DE0DD-D2E6-81F8-3909-FD9BD0E87D5E}"/>
              </a:ext>
            </a:extLst>
          </p:cNvPr>
          <p:cNvPicPr>
            <a:picLocks noChangeAspect="1"/>
          </p:cNvPicPr>
          <p:nvPr/>
        </p:nvPicPr>
        <p:blipFill>
          <a:blip r:embed="rId3"/>
          <a:stretch>
            <a:fillRect/>
          </a:stretch>
        </p:blipFill>
        <p:spPr>
          <a:xfrm>
            <a:off x="6096000" y="3429000"/>
            <a:ext cx="0" cy="0"/>
          </a:xfrm>
          <a:prstGeom prst="rect">
            <a:avLst/>
          </a:prstGeom>
        </p:spPr>
      </p:pic>
      <p:sp>
        <p:nvSpPr>
          <p:cNvPr id="3" name="TextBox 2">
            <a:extLst>
              <a:ext uri="{FF2B5EF4-FFF2-40B4-BE49-F238E27FC236}">
                <a16:creationId xmlns:a16="http://schemas.microsoft.com/office/drawing/2014/main" id="{03F96B12-34D8-9D80-013C-F7117ABB7C85}"/>
              </a:ext>
            </a:extLst>
          </p:cNvPr>
          <p:cNvSpPr txBox="1"/>
          <p:nvPr/>
        </p:nvSpPr>
        <p:spPr>
          <a:xfrm>
            <a:off x="783854" y="926149"/>
            <a:ext cx="11176185"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lumMod val="95000"/>
                    <a:lumOff val="5000"/>
                  </a:prstClr>
                </a:solidFill>
                <a:effectLst/>
                <a:uLnTx/>
                <a:uFillTx/>
                <a:latin typeface="Segoe UI Semibold" panose="020B0702040204020203" pitchFamily="34" charset="0"/>
                <a:cs typeface="Segoe UI Semibold" panose="020B0702040204020203" pitchFamily="34" charset="0"/>
              </a:rPr>
              <a:t>Participants consistently indicate that Copilot </a:t>
            </a:r>
            <a:r>
              <a:rPr lang="en-US" sz="2000" b="1">
                <a:solidFill>
                  <a:prstClr val="black">
                    <a:lumMod val="95000"/>
                    <a:lumOff val="5000"/>
                  </a:prstClr>
                </a:solidFill>
                <a:latin typeface="Segoe UI Semibold" panose="020B0702040204020203" pitchFamily="34" charset="0"/>
                <a:cs typeface="Segoe UI Semibold" panose="020B0702040204020203" pitchFamily="34" charset="0"/>
              </a:rPr>
              <a:t>is</a:t>
            </a:r>
            <a:r>
              <a:rPr kumimoji="0" lang="en-US" sz="2000" b="1" i="0" u="none" strike="noStrike" kern="1200" cap="none" spc="0" normalizeH="0" baseline="0" noProof="0">
                <a:ln>
                  <a:noFill/>
                </a:ln>
                <a:solidFill>
                  <a:prstClr val="black">
                    <a:lumMod val="95000"/>
                    <a:lumOff val="5000"/>
                  </a:prstClr>
                </a:solidFill>
                <a:effectLst/>
                <a:uLnTx/>
                <a:uFillTx/>
                <a:latin typeface="Segoe UI Semibold" panose="020B0702040204020203" pitchFamily="34" charset="0"/>
                <a:cs typeface="Segoe UI Semibold" panose="020B0702040204020203" pitchFamily="34" charset="0"/>
              </a:rPr>
              <a:t> easy to use, but there is a continuing downward trend across the target metrics showing that</a:t>
            </a:r>
            <a:r>
              <a:rPr lang="en-US" sz="2000" b="1">
                <a:solidFill>
                  <a:prstClr val="black">
                    <a:lumMod val="95000"/>
                    <a:lumOff val="5000"/>
                  </a:prstClr>
                </a:solidFill>
                <a:latin typeface="Segoe UI Semibold" panose="020B0702040204020203" pitchFamily="34" charset="0"/>
                <a:cs typeface="Segoe UI Semibold" panose="020B0702040204020203" pitchFamily="34" charset="0"/>
              </a:rPr>
              <a:t> </a:t>
            </a:r>
            <a:r>
              <a:rPr lang="en-US" sz="2000" b="1" err="1">
                <a:solidFill>
                  <a:prstClr val="black">
                    <a:lumMod val="95000"/>
                    <a:lumOff val="5000"/>
                  </a:prstClr>
                </a:solidFill>
                <a:latin typeface="Segoe UI Semibold" panose="020B0702040204020203" pitchFamily="34" charset="0"/>
                <a:cs typeface="Segoe UI Semibold" panose="020B0702040204020203" pitchFamily="34" charset="0"/>
              </a:rPr>
              <a:t>DfM</a:t>
            </a:r>
            <a:r>
              <a:rPr lang="en-US" sz="2000" b="1">
                <a:solidFill>
                  <a:prstClr val="black">
                    <a:lumMod val="95000"/>
                    <a:lumOff val="5000"/>
                  </a:prstClr>
                </a:solidFill>
                <a:latin typeface="Segoe UI Semibold" panose="020B0702040204020203" pitchFamily="34" charset="0"/>
                <a:cs typeface="Segoe UI Semibold" panose="020B0702040204020203" pitchFamily="34" charset="0"/>
              </a:rPr>
              <a:t> Copilot is not yet supporting intended efficiency gains.</a:t>
            </a:r>
            <a:r>
              <a:rPr kumimoji="0" lang="en-US" sz="2000" b="1" i="0" u="none" strike="noStrike" kern="1200" cap="none" spc="0" normalizeH="0" baseline="0" noProof="0">
                <a:ln>
                  <a:noFill/>
                </a:ln>
                <a:solidFill>
                  <a:prstClr val="black">
                    <a:lumMod val="95000"/>
                    <a:lumOff val="5000"/>
                  </a:prstClr>
                </a:solidFill>
                <a:effectLst/>
                <a:uLnTx/>
                <a:uFillTx/>
                <a:latin typeface="Segoe UI Semibold" panose="020B0702040204020203" pitchFamily="34" charset="0"/>
                <a:cs typeface="Segoe UI Semibold" panose="020B0702040204020203" pitchFamily="34" charset="0"/>
              </a:rPr>
              <a:t> </a:t>
            </a:r>
          </a:p>
        </p:txBody>
      </p:sp>
      <p:sp>
        <p:nvSpPr>
          <p:cNvPr id="6" name="Rectangle 5">
            <a:extLst>
              <a:ext uri="{FF2B5EF4-FFF2-40B4-BE49-F238E27FC236}">
                <a16:creationId xmlns:a16="http://schemas.microsoft.com/office/drawing/2014/main" id="{343AB9DC-5A57-26D8-2C3D-37C99D134354}"/>
              </a:ext>
            </a:extLst>
          </p:cNvPr>
          <p:cNvSpPr/>
          <p:nvPr/>
        </p:nvSpPr>
        <p:spPr>
          <a:xfrm>
            <a:off x="3454280" y="2642591"/>
            <a:ext cx="8296317" cy="943426"/>
          </a:xfrm>
          <a:prstGeom prst="rect">
            <a:avLst/>
          </a:prstGeom>
          <a:gradFill>
            <a:gsLst>
              <a:gs pos="0">
                <a:srgbClr val="66AC64">
                  <a:alpha val="50000"/>
                </a:srgbClr>
              </a:gs>
              <a:gs pos="68000">
                <a:schemeClr val="bg1">
                  <a:alpha val="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6161ABD-8604-CA8D-1573-42D334B2FA05}"/>
              </a:ext>
            </a:extLst>
          </p:cNvPr>
          <p:cNvGrpSpPr/>
          <p:nvPr/>
        </p:nvGrpSpPr>
        <p:grpSpPr>
          <a:xfrm>
            <a:off x="5603734" y="2913104"/>
            <a:ext cx="2912197" cy="3111579"/>
            <a:chOff x="5237323" y="2527486"/>
            <a:chExt cx="2912197" cy="3111579"/>
          </a:xfrm>
        </p:grpSpPr>
        <p:sp>
          <p:nvSpPr>
            <p:cNvPr id="8" name="TextBox 7">
              <a:extLst>
                <a:ext uri="{FF2B5EF4-FFF2-40B4-BE49-F238E27FC236}">
                  <a16:creationId xmlns:a16="http://schemas.microsoft.com/office/drawing/2014/main" id="{5470BF31-7377-192F-9CA8-425299EB794C}"/>
                </a:ext>
              </a:extLst>
            </p:cNvPr>
            <p:cNvSpPr txBox="1"/>
            <p:nvPr/>
          </p:nvSpPr>
          <p:spPr>
            <a:xfrm>
              <a:off x="5237323" y="2527486"/>
              <a:ext cx="291219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 </a:t>
              </a: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would be disappointed </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if I could not use </a:t>
              </a:r>
              <a:r>
                <a:rPr lang="en-US" sz="1200">
                  <a:solidFill>
                    <a:prstClr val="black"/>
                  </a:solidFill>
                  <a:latin typeface="Segoe UI" panose="020B0502040204020203" pitchFamily="34" charset="0"/>
                  <a:cs typeface="Segoe UI" panose="020B0502040204020203" pitchFamily="34" charset="0"/>
                </a:rPr>
                <a:t>C</a:t>
              </a:r>
              <a:r>
                <a:rPr kumimoji="0" lang="en-US" sz="12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opilot</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for work tasks</a:t>
              </a:r>
            </a:p>
          </p:txBody>
        </p:sp>
        <p:sp>
          <p:nvSpPr>
            <p:cNvPr id="9" name="TextBox 8">
              <a:extLst>
                <a:ext uri="{FF2B5EF4-FFF2-40B4-BE49-F238E27FC236}">
                  <a16:creationId xmlns:a16="http://schemas.microsoft.com/office/drawing/2014/main" id="{3EB6A899-E01D-65E0-695D-265CAA11EF4C}"/>
                </a:ext>
              </a:extLst>
            </p:cNvPr>
            <p:cNvSpPr txBox="1"/>
            <p:nvPr/>
          </p:nvSpPr>
          <p:spPr>
            <a:xfrm>
              <a:off x="5237323" y="3456316"/>
              <a:ext cx="291219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Using the Copilot </a:t>
              </a: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saves me time</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while I'm trying to accomplish my goals</a:t>
              </a:r>
            </a:p>
          </p:txBody>
        </p:sp>
        <p:sp>
          <p:nvSpPr>
            <p:cNvPr id="10" name="TextBox 9">
              <a:extLst>
                <a:ext uri="{FF2B5EF4-FFF2-40B4-BE49-F238E27FC236}">
                  <a16:creationId xmlns:a16="http://schemas.microsoft.com/office/drawing/2014/main" id="{D359FCC4-B3A5-521C-B022-60BA43ABDA2E}"/>
                </a:ext>
              </a:extLst>
            </p:cNvPr>
            <p:cNvSpPr txBox="1"/>
            <p:nvPr/>
          </p:nvSpPr>
          <p:spPr>
            <a:xfrm>
              <a:off x="5237324" y="4405217"/>
              <a:ext cx="291219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results provided by Copilot</a:t>
              </a:r>
              <a:b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are </a:t>
              </a: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accurate and relevant</a:t>
              </a:r>
            </a:p>
          </p:txBody>
        </p:sp>
        <p:sp>
          <p:nvSpPr>
            <p:cNvPr id="11" name="TextBox 10">
              <a:extLst>
                <a:ext uri="{FF2B5EF4-FFF2-40B4-BE49-F238E27FC236}">
                  <a16:creationId xmlns:a16="http://schemas.microsoft.com/office/drawing/2014/main" id="{485CE569-8375-ACCF-5928-1F0F03326CA4}"/>
                </a:ext>
              </a:extLst>
            </p:cNvPr>
            <p:cNvSpPr txBox="1"/>
            <p:nvPr/>
          </p:nvSpPr>
          <p:spPr>
            <a:xfrm>
              <a:off x="5237324" y="5362066"/>
              <a:ext cx="291219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Copilot is </a:t>
              </a: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easy to use</a:t>
              </a:r>
            </a:p>
          </p:txBody>
        </p:sp>
      </p:grpSp>
      <p:graphicFrame>
        <p:nvGraphicFramePr>
          <p:cNvPr id="12" name="Diagram 11">
            <a:extLst>
              <a:ext uri="{FF2B5EF4-FFF2-40B4-BE49-F238E27FC236}">
                <a16:creationId xmlns:a16="http://schemas.microsoft.com/office/drawing/2014/main" id="{3F40B7B2-C9E8-1321-4AF7-8D872B78B732}"/>
              </a:ext>
            </a:extLst>
          </p:cNvPr>
          <p:cNvGraphicFramePr/>
          <p:nvPr>
            <p:extLst>
              <p:ext uri="{D42A27DB-BD31-4B8C-83A1-F6EECF244321}">
                <p14:modId xmlns:p14="http://schemas.microsoft.com/office/powerpoint/2010/main" val="3933992526"/>
              </p:ext>
            </p:extLst>
          </p:nvPr>
        </p:nvGraphicFramePr>
        <p:xfrm>
          <a:off x="1017419" y="2653407"/>
          <a:ext cx="4869398" cy="37984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extBox 13">
            <a:extLst>
              <a:ext uri="{FF2B5EF4-FFF2-40B4-BE49-F238E27FC236}">
                <a16:creationId xmlns:a16="http://schemas.microsoft.com/office/drawing/2014/main" id="{407AA94A-ED78-0BB1-9861-6FD618A2DFDE}"/>
              </a:ext>
            </a:extLst>
          </p:cNvPr>
          <p:cNvSpPr txBox="1"/>
          <p:nvPr/>
        </p:nvSpPr>
        <p:spPr>
          <a:xfrm>
            <a:off x="3030930" y="3114304"/>
            <a:ext cx="84237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VALUE</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8" name="Chart 17">
            <a:extLst>
              <a:ext uri="{FF2B5EF4-FFF2-40B4-BE49-F238E27FC236}">
                <a16:creationId xmlns:a16="http://schemas.microsoft.com/office/drawing/2014/main" id="{1F7B9D91-6EFB-9F41-ADE5-18C4E9FAB856}"/>
              </a:ext>
            </a:extLst>
          </p:cNvPr>
          <p:cNvGraphicFramePr>
            <a:graphicFrameLocks/>
          </p:cNvGraphicFramePr>
          <p:nvPr>
            <p:extLst>
              <p:ext uri="{D42A27DB-BD31-4B8C-83A1-F6EECF244321}">
                <p14:modId xmlns:p14="http://schemas.microsoft.com/office/powerpoint/2010/main" val="2865336897"/>
              </p:ext>
            </p:extLst>
          </p:nvPr>
        </p:nvGraphicFramePr>
        <p:xfrm>
          <a:off x="5313367" y="2586670"/>
          <a:ext cx="6664142" cy="3943220"/>
        </p:xfrm>
        <a:graphic>
          <a:graphicData uri="http://schemas.openxmlformats.org/drawingml/2006/chart">
            <c:chart xmlns:c="http://schemas.openxmlformats.org/drawingml/2006/chart" xmlns:r="http://schemas.openxmlformats.org/officeDocument/2006/relationships" r:id="rId9"/>
          </a:graphicData>
        </a:graphic>
      </p:graphicFrame>
      <p:sp>
        <p:nvSpPr>
          <p:cNvPr id="19" name="TextBox 18">
            <a:extLst>
              <a:ext uri="{FF2B5EF4-FFF2-40B4-BE49-F238E27FC236}">
                <a16:creationId xmlns:a16="http://schemas.microsoft.com/office/drawing/2014/main" id="{DDBE5441-1167-4034-D2F0-0672132154B7}"/>
              </a:ext>
            </a:extLst>
          </p:cNvPr>
          <p:cNvSpPr txBox="1"/>
          <p:nvPr/>
        </p:nvSpPr>
        <p:spPr>
          <a:xfrm>
            <a:off x="10434796" y="2508664"/>
            <a:ext cx="88838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Target = 75</a:t>
            </a:r>
          </a:p>
        </p:txBody>
      </p:sp>
      <p:sp>
        <p:nvSpPr>
          <p:cNvPr id="22" name="TextBox 21">
            <a:extLst>
              <a:ext uri="{FF2B5EF4-FFF2-40B4-BE49-F238E27FC236}">
                <a16:creationId xmlns:a16="http://schemas.microsoft.com/office/drawing/2014/main" id="{13ACFFF5-56C7-C3F7-D482-47305C485E1E}"/>
              </a:ext>
            </a:extLst>
          </p:cNvPr>
          <p:cNvSpPr txBox="1"/>
          <p:nvPr/>
        </p:nvSpPr>
        <p:spPr>
          <a:xfrm>
            <a:off x="7542074" y="6488247"/>
            <a:ext cx="1197889" cy="261610"/>
          </a:xfrm>
          <a:prstGeom prst="rect">
            <a:avLst/>
          </a:prstGeom>
          <a:noFill/>
        </p:spPr>
        <p:txBody>
          <a:bodyPr wrap="square" rtlCol="0">
            <a:spAutoFit/>
          </a:bodyPr>
          <a:lstStyle/>
          <a:p>
            <a:r>
              <a:rPr lang="en-US" sz="1050">
                <a:latin typeface="Segoe UI" panose="020B0502040204020203" pitchFamily="34" charset="0"/>
                <a:cs typeface="Segoe UI" panose="020B0502040204020203" pitchFamily="34" charset="0"/>
              </a:rPr>
              <a:t>Wave 4, </a:t>
            </a:r>
            <a:r>
              <a:rPr lang="en-US" sz="1050" i="1">
                <a:latin typeface="Segoe UI" panose="020B0502040204020203" pitchFamily="34" charset="0"/>
                <a:cs typeface="Segoe UI" panose="020B0502040204020203" pitchFamily="34" charset="0"/>
              </a:rPr>
              <a:t>n = 598;</a:t>
            </a:r>
          </a:p>
        </p:txBody>
      </p:sp>
      <p:grpSp>
        <p:nvGrpSpPr>
          <p:cNvPr id="30" name="Group 29">
            <a:extLst>
              <a:ext uri="{FF2B5EF4-FFF2-40B4-BE49-F238E27FC236}">
                <a16:creationId xmlns:a16="http://schemas.microsoft.com/office/drawing/2014/main" id="{2EB3A1A5-D2B7-968D-7F27-1250DB8C2668}"/>
              </a:ext>
            </a:extLst>
          </p:cNvPr>
          <p:cNvGrpSpPr/>
          <p:nvPr/>
        </p:nvGrpSpPr>
        <p:grpSpPr>
          <a:xfrm>
            <a:off x="8734445" y="6451822"/>
            <a:ext cx="1197889" cy="291159"/>
            <a:chOff x="8734445" y="6451822"/>
            <a:chExt cx="1197889" cy="291159"/>
          </a:xfrm>
        </p:grpSpPr>
        <p:pic>
          <p:nvPicPr>
            <p:cNvPr id="28" name="Picture 27">
              <a:extLst>
                <a:ext uri="{FF2B5EF4-FFF2-40B4-BE49-F238E27FC236}">
                  <a16:creationId xmlns:a16="http://schemas.microsoft.com/office/drawing/2014/main" id="{0F29E06B-5C41-F80A-3527-F5DC1199DC56}"/>
                </a:ext>
              </a:extLst>
            </p:cNvPr>
            <p:cNvPicPr>
              <a:picLocks noChangeAspect="1"/>
            </p:cNvPicPr>
            <p:nvPr/>
          </p:nvPicPr>
          <p:blipFill>
            <a:blip r:embed="rId10"/>
            <a:stretch>
              <a:fillRect/>
            </a:stretch>
          </p:blipFill>
          <p:spPr>
            <a:xfrm>
              <a:off x="8734446" y="6451822"/>
              <a:ext cx="1120420" cy="285239"/>
            </a:xfrm>
            <a:prstGeom prst="rect">
              <a:avLst/>
            </a:prstGeom>
            <a:ln>
              <a:solidFill>
                <a:schemeClr val="tx1"/>
              </a:solidFill>
            </a:ln>
          </p:spPr>
        </p:pic>
        <p:sp>
          <p:nvSpPr>
            <p:cNvPr id="23" name="TextBox 22">
              <a:extLst>
                <a:ext uri="{FF2B5EF4-FFF2-40B4-BE49-F238E27FC236}">
                  <a16:creationId xmlns:a16="http://schemas.microsoft.com/office/drawing/2014/main" id="{E83BCFDB-5FCF-61F4-55D4-D89AC89FF400}"/>
                </a:ext>
              </a:extLst>
            </p:cNvPr>
            <p:cNvSpPr txBox="1"/>
            <p:nvPr/>
          </p:nvSpPr>
          <p:spPr>
            <a:xfrm>
              <a:off x="8734445" y="6481371"/>
              <a:ext cx="1197889" cy="261610"/>
            </a:xfrm>
            <a:prstGeom prst="rect">
              <a:avLst/>
            </a:prstGeom>
            <a:noFill/>
          </p:spPr>
          <p:txBody>
            <a:bodyPr wrap="square" rtlCol="0">
              <a:spAutoFit/>
            </a:bodyPr>
            <a:lstStyle/>
            <a:p>
              <a:r>
                <a:rPr lang="en-US" sz="1050">
                  <a:latin typeface="Segoe UI" panose="020B0502040204020203" pitchFamily="34" charset="0"/>
                  <a:cs typeface="Segoe UI" panose="020B0502040204020203" pitchFamily="34" charset="0"/>
                </a:rPr>
                <a:t>Wave 3, </a:t>
              </a:r>
              <a:r>
                <a:rPr lang="en-US" sz="1050" i="1">
                  <a:latin typeface="Segoe UI" panose="020B0502040204020203" pitchFamily="34" charset="0"/>
                  <a:cs typeface="Segoe UI" panose="020B0502040204020203" pitchFamily="34" charset="0"/>
                </a:rPr>
                <a:t>n = 686;</a:t>
              </a:r>
            </a:p>
          </p:txBody>
        </p:sp>
      </p:grpSp>
      <p:grpSp>
        <p:nvGrpSpPr>
          <p:cNvPr id="29" name="Group 28">
            <a:extLst>
              <a:ext uri="{FF2B5EF4-FFF2-40B4-BE49-F238E27FC236}">
                <a16:creationId xmlns:a16="http://schemas.microsoft.com/office/drawing/2014/main" id="{7002C0B4-FA4E-7641-8070-2396ADD82E42}"/>
              </a:ext>
            </a:extLst>
          </p:cNvPr>
          <p:cNvGrpSpPr/>
          <p:nvPr/>
        </p:nvGrpSpPr>
        <p:grpSpPr>
          <a:xfrm>
            <a:off x="9932334" y="6451823"/>
            <a:ext cx="1197889" cy="285239"/>
            <a:chOff x="9932334" y="6451823"/>
            <a:chExt cx="1197889" cy="285239"/>
          </a:xfrm>
        </p:grpSpPr>
        <p:pic>
          <p:nvPicPr>
            <p:cNvPr id="26" name="Picture 25">
              <a:extLst>
                <a:ext uri="{FF2B5EF4-FFF2-40B4-BE49-F238E27FC236}">
                  <a16:creationId xmlns:a16="http://schemas.microsoft.com/office/drawing/2014/main" id="{0551DF04-970F-58AB-6743-F8335574B146}"/>
                </a:ext>
              </a:extLst>
            </p:cNvPr>
            <p:cNvPicPr>
              <a:picLocks noChangeAspect="1"/>
            </p:cNvPicPr>
            <p:nvPr/>
          </p:nvPicPr>
          <p:blipFill>
            <a:blip r:embed="rId11"/>
            <a:stretch>
              <a:fillRect/>
            </a:stretch>
          </p:blipFill>
          <p:spPr>
            <a:xfrm>
              <a:off x="9932334" y="6451823"/>
              <a:ext cx="1036335" cy="285239"/>
            </a:xfrm>
            <a:prstGeom prst="rect">
              <a:avLst/>
            </a:prstGeom>
            <a:ln>
              <a:solidFill>
                <a:schemeClr val="tx1"/>
              </a:solidFill>
            </a:ln>
          </p:spPr>
        </p:pic>
        <p:sp>
          <p:nvSpPr>
            <p:cNvPr id="24" name="TextBox 23">
              <a:extLst>
                <a:ext uri="{FF2B5EF4-FFF2-40B4-BE49-F238E27FC236}">
                  <a16:creationId xmlns:a16="http://schemas.microsoft.com/office/drawing/2014/main" id="{5FAD177B-1C57-27F7-A730-2C5E1EB523E1}"/>
                </a:ext>
              </a:extLst>
            </p:cNvPr>
            <p:cNvSpPr txBox="1"/>
            <p:nvPr/>
          </p:nvSpPr>
          <p:spPr>
            <a:xfrm>
              <a:off x="9932334" y="6475452"/>
              <a:ext cx="1197889" cy="261610"/>
            </a:xfrm>
            <a:prstGeom prst="rect">
              <a:avLst/>
            </a:prstGeom>
            <a:noFill/>
          </p:spPr>
          <p:txBody>
            <a:bodyPr wrap="square" rtlCol="0">
              <a:spAutoFit/>
            </a:bodyPr>
            <a:lstStyle/>
            <a:p>
              <a:r>
                <a:rPr lang="en-US" sz="1050">
                  <a:latin typeface="Segoe UI" panose="020B0502040204020203" pitchFamily="34" charset="0"/>
                  <a:cs typeface="Segoe UI" panose="020B0502040204020203" pitchFamily="34" charset="0"/>
                </a:rPr>
                <a:t>Wave 2, </a:t>
              </a:r>
              <a:r>
                <a:rPr lang="en-US" sz="1050" i="1">
                  <a:latin typeface="Segoe UI" panose="020B0502040204020203" pitchFamily="34" charset="0"/>
                  <a:cs typeface="Segoe UI" panose="020B0502040204020203" pitchFamily="34" charset="0"/>
                </a:rPr>
                <a:t>n = 21</a:t>
              </a:r>
            </a:p>
          </p:txBody>
        </p:sp>
      </p:grpSp>
      <p:sp>
        <p:nvSpPr>
          <p:cNvPr id="32" name="TextBox 31">
            <a:extLst>
              <a:ext uri="{FF2B5EF4-FFF2-40B4-BE49-F238E27FC236}">
                <a16:creationId xmlns:a16="http://schemas.microsoft.com/office/drawing/2014/main" id="{E421E55F-ED01-31AB-37EE-86395CC4B085}"/>
              </a:ext>
            </a:extLst>
          </p:cNvPr>
          <p:cNvSpPr txBox="1"/>
          <p:nvPr/>
        </p:nvSpPr>
        <p:spPr>
          <a:xfrm>
            <a:off x="4327604" y="6515181"/>
            <a:ext cx="2696301" cy="246221"/>
          </a:xfrm>
          <a:prstGeom prst="rect">
            <a:avLst/>
          </a:prstGeom>
          <a:noFill/>
        </p:spPr>
        <p:txBody>
          <a:bodyPr wrap="square">
            <a:spAutoFit/>
          </a:bodyPr>
          <a:lstStyle/>
          <a:p>
            <a:r>
              <a:rPr kumimoji="0" lang="en-US" sz="10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Error bars represent 9</a:t>
            </a:r>
            <a:r>
              <a:rPr lang="en-US" sz="1000" i="1">
                <a:solidFill>
                  <a:prstClr val="black"/>
                </a:solidFill>
                <a:latin typeface="Segoe UI" panose="020B0502040204020203" pitchFamily="34" charset="0"/>
                <a:cs typeface="Segoe UI" panose="020B0502040204020203" pitchFamily="34" charset="0"/>
              </a:rPr>
              <a:t>0</a:t>
            </a:r>
            <a:r>
              <a:rPr kumimoji="0" lang="en-US" sz="10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Confidence Intervals</a:t>
            </a:r>
            <a:endParaRPr lang="en-US" sz="1000"/>
          </a:p>
        </p:txBody>
      </p:sp>
      <p:sp>
        <p:nvSpPr>
          <p:cNvPr id="2" name="TextBox 1">
            <a:extLst>
              <a:ext uri="{FF2B5EF4-FFF2-40B4-BE49-F238E27FC236}">
                <a16:creationId xmlns:a16="http://schemas.microsoft.com/office/drawing/2014/main" id="{BF8DAF7D-8D5E-05CD-EC61-90CDC07A4B64}"/>
              </a:ext>
            </a:extLst>
          </p:cNvPr>
          <p:cNvSpPr txBox="1"/>
          <p:nvPr/>
        </p:nvSpPr>
        <p:spPr>
          <a:xfrm>
            <a:off x="7599770" y="399418"/>
            <a:ext cx="2931508" cy="338554"/>
          </a:xfrm>
          <a:prstGeom prst="rect">
            <a:avLst/>
          </a:prstGeom>
          <a:noFill/>
        </p:spPr>
        <p:txBody>
          <a:bodyPr wrap="none" rtlCol="0">
            <a:spAutoFit/>
          </a:bodyPr>
          <a:lstStyle/>
          <a:p>
            <a:r>
              <a:rPr lang="en-US" sz="1600">
                <a:latin typeface="Segoe UI" panose="020B0502040204020203" pitchFamily="34" charset="0"/>
                <a:cs typeface="Segoe UI" panose="020B0502040204020203" pitchFamily="34" charset="0"/>
                <a:hlinkClick r:id="rId12"/>
              </a:rPr>
              <a:t>AI UX Metrics Framework.pptx</a:t>
            </a:r>
            <a:endParaRPr lang="en-US" sz="1600">
              <a:latin typeface="Segoe UI" panose="020B0502040204020203" pitchFamily="34" charset="0"/>
              <a:cs typeface="Segoe UI" panose="020B0502040204020203" pitchFamily="34" charset="0"/>
            </a:endParaRPr>
          </a:p>
        </p:txBody>
      </p:sp>
      <p:grpSp>
        <p:nvGrpSpPr>
          <p:cNvPr id="38" name="Group 37">
            <a:extLst>
              <a:ext uri="{FF2B5EF4-FFF2-40B4-BE49-F238E27FC236}">
                <a16:creationId xmlns:a16="http://schemas.microsoft.com/office/drawing/2014/main" id="{3FF81A30-5E0E-B5C0-0102-1CE15F70FF03}"/>
              </a:ext>
              <a:ext uri="{C183D7F6-B498-43B3-948B-1728B52AA6E4}">
                <adec:decorative xmlns:adec="http://schemas.microsoft.com/office/drawing/2017/decorative" val="1"/>
              </a:ext>
            </a:extLst>
          </p:cNvPr>
          <p:cNvGrpSpPr/>
          <p:nvPr/>
        </p:nvGrpSpPr>
        <p:grpSpPr>
          <a:xfrm>
            <a:off x="110346" y="3313580"/>
            <a:ext cx="228600" cy="230840"/>
            <a:chOff x="6400800" y="152400"/>
            <a:chExt cx="330741" cy="333982"/>
          </a:xfrm>
          <a:solidFill>
            <a:schemeClr val="tx1"/>
          </a:solidFill>
        </p:grpSpPr>
        <p:sp>
          <p:nvSpPr>
            <p:cNvPr id="39" name="Rectangle 38">
              <a:extLst>
                <a:ext uri="{FF2B5EF4-FFF2-40B4-BE49-F238E27FC236}">
                  <a16:creationId xmlns:a16="http://schemas.microsoft.com/office/drawing/2014/main" id="{201A1AED-6F8F-84F9-D297-1DEFA6515657}"/>
                </a:ext>
              </a:extLst>
            </p:cNvPr>
            <p:cNvSpPr/>
            <p:nvPr userDrawn="1"/>
          </p:nvSpPr>
          <p:spPr>
            <a:xfrm>
              <a:off x="6400800"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D2F398F3-00F5-7571-E90C-A5CC42DE790A}"/>
                </a:ext>
              </a:extLst>
            </p:cNvPr>
            <p:cNvSpPr/>
            <p:nvPr userDrawn="1"/>
          </p:nvSpPr>
          <p:spPr>
            <a:xfrm>
              <a:off x="6579141"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EDDF089A-74CE-DB3C-93CC-F178C0091905}"/>
                </a:ext>
              </a:extLst>
            </p:cNvPr>
            <p:cNvSpPr/>
            <p:nvPr userDrawn="1"/>
          </p:nvSpPr>
          <p:spPr>
            <a:xfrm>
              <a:off x="6400800"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F6D79DC8-6B26-CBA8-3FF6-18F798E6B421}"/>
                </a:ext>
              </a:extLst>
            </p:cNvPr>
            <p:cNvSpPr/>
            <p:nvPr userDrawn="1"/>
          </p:nvSpPr>
          <p:spPr>
            <a:xfrm>
              <a:off x="6579141"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4" name="Vertical Text Placeholder 2">
            <a:extLst>
              <a:ext uri="{FF2B5EF4-FFF2-40B4-BE49-F238E27FC236}">
                <a16:creationId xmlns:a16="http://schemas.microsoft.com/office/drawing/2014/main" id="{3C4EB49B-CAE9-47E3-A35B-E2259FE440E9}"/>
              </a:ext>
            </a:extLst>
          </p:cNvPr>
          <p:cNvSpPr txBox="1">
            <a:spLocks/>
          </p:cNvSpPr>
          <p:nvPr/>
        </p:nvSpPr>
        <p:spPr>
          <a:xfrm rot="10800000">
            <a:off x="107404" y="5197792"/>
            <a:ext cx="228600" cy="1462088"/>
          </a:xfrm>
          <a:prstGeom prst="rect">
            <a:avLst/>
          </a:prstGeom>
        </p:spPr>
        <p:txBody>
          <a:bodyPr vert="eaVert" anchor="ct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1">
                <a:latin typeface="Segoe UI" panose="020B0502040204020203" pitchFamily="34" charset="0"/>
                <a:cs typeface="Segoe UI" panose="020B0502040204020203" pitchFamily="34" charset="0"/>
              </a:rPr>
              <a:t>C+E Studio</a:t>
            </a:r>
          </a:p>
        </p:txBody>
      </p:sp>
      <p:sp>
        <p:nvSpPr>
          <p:cNvPr id="45" name="Vertical Text Placeholder 1">
            <a:extLst>
              <a:ext uri="{FF2B5EF4-FFF2-40B4-BE49-F238E27FC236}">
                <a16:creationId xmlns:a16="http://schemas.microsoft.com/office/drawing/2014/main" id="{764850E4-0F8B-D496-AD9B-476BBD028713}"/>
              </a:ext>
            </a:extLst>
          </p:cNvPr>
          <p:cNvSpPr txBox="1">
            <a:spLocks/>
          </p:cNvSpPr>
          <p:nvPr/>
        </p:nvSpPr>
        <p:spPr>
          <a:xfrm rot="10800000">
            <a:off x="107404" y="214312"/>
            <a:ext cx="228600" cy="1462088"/>
          </a:xfrm>
          <a:prstGeom prst="rect">
            <a:avLst/>
          </a:prstGeom>
        </p:spPr>
        <p:txBody>
          <a:bodyPr vert="eaVert" anchor="ct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900" b="1">
                <a:latin typeface="Segoe UI" panose="020B0502040204020203" pitchFamily="34" charset="0"/>
                <a:cs typeface="Segoe UI" panose="020B0502040204020203" pitchFamily="34" charset="0"/>
              </a:rPr>
              <a:t>October 2023</a:t>
            </a:r>
          </a:p>
        </p:txBody>
      </p:sp>
      <p:sp>
        <p:nvSpPr>
          <p:cNvPr id="46" name="Rectangle: Rounded Corners 45">
            <a:extLst>
              <a:ext uri="{FF2B5EF4-FFF2-40B4-BE49-F238E27FC236}">
                <a16:creationId xmlns:a16="http://schemas.microsoft.com/office/drawing/2014/main" id="{AC9F3C1A-B2F5-C469-1917-6A211938A028}"/>
              </a:ext>
            </a:extLst>
          </p:cNvPr>
          <p:cNvSpPr/>
          <p:nvPr/>
        </p:nvSpPr>
        <p:spPr>
          <a:xfrm>
            <a:off x="10271052" y="1978527"/>
            <a:ext cx="1165357" cy="353182"/>
          </a:xfrm>
          <a:prstGeom prst="roundRect">
            <a:avLst>
              <a:gd name="adj" fmla="val 7063"/>
            </a:avLst>
          </a:prstGeom>
          <a:solidFill>
            <a:schemeClr val="tx1">
              <a:lumMod val="85000"/>
              <a:lumOff val="15000"/>
              <a:alpha val="80000"/>
            </a:schemeClr>
          </a:solidFill>
          <a:ln w="38100">
            <a:noFill/>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Variable Display" pitchFamily="2" charset="0"/>
                <a:ea typeface="+mn-ea"/>
                <a:cs typeface="+mn-cs"/>
              </a:rPr>
              <a:t>59/100</a:t>
            </a:r>
            <a:br>
              <a:rPr kumimoji="0" lang="en-US" sz="700" b="1" i="0" u="none" strike="noStrike" kern="1200" cap="none" spc="0" normalizeH="0" baseline="0" noProof="0">
                <a:ln>
                  <a:noFill/>
                </a:ln>
                <a:solidFill>
                  <a:prstClr val="white"/>
                </a:solidFill>
                <a:effectLst/>
                <a:uLnTx/>
                <a:uFillTx/>
                <a:latin typeface="Segoe UI Variable Display" pitchFamily="2" charset="0"/>
                <a:ea typeface="+mn-ea"/>
                <a:cs typeface="+mn-cs"/>
              </a:rPr>
            </a:br>
            <a:r>
              <a:rPr kumimoji="0" lang="en-US" sz="700" b="1" i="0" u="none" strike="noStrike" kern="1200" cap="none" spc="0" normalizeH="0" baseline="0" noProof="0">
                <a:ln>
                  <a:noFill/>
                </a:ln>
                <a:solidFill>
                  <a:prstClr val="white"/>
                </a:solidFill>
                <a:effectLst/>
                <a:uLnTx/>
                <a:uFillTx/>
                <a:latin typeface="Segoe UI Variable Display" pitchFamily="2" charset="0"/>
                <a:ea typeface="+mn-ea"/>
                <a:cs typeface="+mn-cs"/>
              </a:rPr>
              <a:t>COMPOSITE SCORE</a:t>
            </a:r>
          </a:p>
        </p:txBody>
      </p:sp>
    </p:spTree>
    <p:extLst>
      <p:ext uri="{BB962C8B-B14F-4D97-AF65-F5344CB8AC3E}">
        <p14:creationId xmlns:p14="http://schemas.microsoft.com/office/powerpoint/2010/main" val="366891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graphicEl>
                                              <a:chart seriesIdx="-3" categoryIdx="-3" bldStep="gridLegend"/>
                                            </p:graphicEl>
                                          </p:spTgt>
                                        </p:tgtEl>
                                        <p:attrNameLst>
                                          <p:attrName>style.visibility</p:attrName>
                                        </p:attrNameLst>
                                      </p:cBhvr>
                                      <p:to>
                                        <p:strVal val="visible"/>
                                      </p:to>
                                    </p:set>
                                    <p:animEffect transition="in" filter="wipe(left)">
                                      <p:cBhvr>
                                        <p:cTn id="7" dur="500"/>
                                        <p:tgtEl>
                                          <p:spTgt spid="18">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graphicEl>
                                              <a:chart seriesIdx="0" categoryIdx="-4" bldStep="series"/>
                                            </p:graphicEl>
                                          </p:spTgt>
                                        </p:tgtEl>
                                        <p:attrNameLst>
                                          <p:attrName>style.visibility</p:attrName>
                                        </p:attrNameLst>
                                      </p:cBhvr>
                                      <p:to>
                                        <p:strVal val="visible"/>
                                      </p:to>
                                    </p:set>
                                    <p:animEffect transition="in" filter="wipe(left)">
                                      <p:cBhvr>
                                        <p:cTn id="12" dur="500"/>
                                        <p:tgtEl>
                                          <p:spTgt spid="18">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8">
                                            <p:graphicEl>
                                              <a:chart seriesIdx="1" categoryIdx="-4" bldStep="series"/>
                                            </p:graphicEl>
                                          </p:spTgt>
                                        </p:tgtEl>
                                        <p:attrNameLst>
                                          <p:attrName>style.visibility</p:attrName>
                                        </p:attrNameLst>
                                      </p:cBhvr>
                                      <p:to>
                                        <p:strVal val="visible"/>
                                      </p:to>
                                    </p:set>
                                    <p:animEffect transition="in" filter="wipe(left)">
                                      <p:cBhvr>
                                        <p:cTn id="20" dur="500"/>
                                        <p:tgtEl>
                                          <p:spTgt spid="18">
                                            <p:graphicEl>
                                              <a:chart seriesIdx="1" categoryIdx="-4" bldStep="series"/>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8">
                                            <p:graphicEl>
                                              <a:chart seriesIdx="2" categoryIdx="-4" bldStep="series"/>
                                            </p:graphicEl>
                                          </p:spTgt>
                                        </p:tgtEl>
                                        <p:attrNameLst>
                                          <p:attrName>style.visibility</p:attrName>
                                        </p:attrNameLst>
                                      </p:cBhvr>
                                      <p:to>
                                        <p:strVal val="visible"/>
                                      </p:to>
                                    </p:set>
                                    <p:animEffect transition="in" filter="wipe(left)">
                                      <p:cBhvr>
                                        <p:cTn id="28" dur="500"/>
                                        <p:tgtEl>
                                          <p:spTgt spid="18">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uiExpand="1">
        <p:bldSub>
          <a:bldChart bld="series"/>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2DE0DD-D2E6-81F8-3909-FD9BD0E87D5E}"/>
              </a:ext>
            </a:extLst>
          </p:cNvPr>
          <p:cNvPicPr>
            <a:picLocks noChangeAspect="1"/>
          </p:cNvPicPr>
          <p:nvPr/>
        </p:nvPicPr>
        <p:blipFill>
          <a:blip r:embed="rId3"/>
          <a:stretch>
            <a:fillRect/>
          </a:stretch>
        </p:blipFill>
        <p:spPr>
          <a:xfrm>
            <a:off x="6096000" y="3429000"/>
            <a:ext cx="0" cy="0"/>
          </a:xfrm>
          <a:prstGeom prst="rect">
            <a:avLst/>
          </a:prstGeom>
        </p:spPr>
      </p:pic>
      <p:grpSp>
        <p:nvGrpSpPr>
          <p:cNvPr id="7" name="Group 6">
            <a:extLst>
              <a:ext uri="{FF2B5EF4-FFF2-40B4-BE49-F238E27FC236}">
                <a16:creationId xmlns:a16="http://schemas.microsoft.com/office/drawing/2014/main" id="{B6161ABD-8604-CA8D-1573-42D334B2FA05}"/>
              </a:ext>
            </a:extLst>
          </p:cNvPr>
          <p:cNvGrpSpPr/>
          <p:nvPr/>
        </p:nvGrpSpPr>
        <p:grpSpPr>
          <a:xfrm>
            <a:off x="5603734" y="2913104"/>
            <a:ext cx="2912197" cy="3111579"/>
            <a:chOff x="5237323" y="2527486"/>
            <a:chExt cx="2912197" cy="3111579"/>
          </a:xfrm>
        </p:grpSpPr>
        <p:sp>
          <p:nvSpPr>
            <p:cNvPr id="8" name="TextBox 7">
              <a:extLst>
                <a:ext uri="{FF2B5EF4-FFF2-40B4-BE49-F238E27FC236}">
                  <a16:creationId xmlns:a16="http://schemas.microsoft.com/office/drawing/2014/main" id="{5470BF31-7377-192F-9CA8-425299EB794C}"/>
                </a:ext>
              </a:extLst>
            </p:cNvPr>
            <p:cNvSpPr txBox="1"/>
            <p:nvPr/>
          </p:nvSpPr>
          <p:spPr>
            <a:xfrm>
              <a:off x="5237323" y="2527486"/>
              <a:ext cx="291219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 </a:t>
              </a: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would be disappointed </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if I could not use C</a:t>
              </a:r>
              <a:r>
                <a:rPr kumimoji="0" lang="en-US" sz="12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opilot</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for work tasks</a:t>
              </a:r>
            </a:p>
          </p:txBody>
        </p:sp>
        <p:sp>
          <p:nvSpPr>
            <p:cNvPr id="9" name="TextBox 8">
              <a:extLst>
                <a:ext uri="{FF2B5EF4-FFF2-40B4-BE49-F238E27FC236}">
                  <a16:creationId xmlns:a16="http://schemas.microsoft.com/office/drawing/2014/main" id="{3EB6A899-E01D-65E0-695D-265CAA11EF4C}"/>
                </a:ext>
              </a:extLst>
            </p:cNvPr>
            <p:cNvSpPr txBox="1"/>
            <p:nvPr/>
          </p:nvSpPr>
          <p:spPr>
            <a:xfrm>
              <a:off x="5237323" y="3456316"/>
              <a:ext cx="291219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Using the Copilot </a:t>
              </a: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saves me time</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while I'm trying to accomplish my goals</a:t>
              </a:r>
            </a:p>
          </p:txBody>
        </p:sp>
        <p:sp>
          <p:nvSpPr>
            <p:cNvPr id="10" name="TextBox 9">
              <a:extLst>
                <a:ext uri="{FF2B5EF4-FFF2-40B4-BE49-F238E27FC236}">
                  <a16:creationId xmlns:a16="http://schemas.microsoft.com/office/drawing/2014/main" id="{D359FCC4-B3A5-521C-B022-60BA43ABDA2E}"/>
                </a:ext>
              </a:extLst>
            </p:cNvPr>
            <p:cNvSpPr txBox="1"/>
            <p:nvPr/>
          </p:nvSpPr>
          <p:spPr>
            <a:xfrm>
              <a:off x="5237324" y="4405217"/>
              <a:ext cx="291219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results provided by Copilot</a:t>
              </a:r>
              <a:b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are </a:t>
              </a: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accurate and relevant</a:t>
              </a:r>
            </a:p>
          </p:txBody>
        </p:sp>
        <p:sp>
          <p:nvSpPr>
            <p:cNvPr id="11" name="TextBox 10">
              <a:extLst>
                <a:ext uri="{FF2B5EF4-FFF2-40B4-BE49-F238E27FC236}">
                  <a16:creationId xmlns:a16="http://schemas.microsoft.com/office/drawing/2014/main" id="{485CE569-8375-ACCF-5928-1F0F03326CA4}"/>
                </a:ext>
              </a:extLst>
            </p:cNvPr>
            <p:cNvSpPr txBox="1"/>
            <p:nvPr/>
          </p:nvSpPr>
          <p:spPr>
            <a:xfrm>
              <a:off x="5237324" y="5362066"/>
              <a:ext cx="291219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Copilot is </a:t>
              </a: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easy to use</a:t>
              </a:r>
            </a:p>
          </p:txBody>
        </p:sp>
      </p:grpSp>
      <p:graphicFrame>
        <p:nvGraphicFramePr>
          <p:cNvPr id="18" name="Chart 17">
            <a:extLst>
              <a:ext uri="{FF2B5EF4-FFF2-40B4-BE49-F238E27FC236}">
                <a16:creationId xmlns:a16="http://schemas.microsoft.com/office/drawing/2014/main" id="{1F7B9D91-6EFB-9F41-ADE5-18C4E9FAB856}"/>
              </a:ext>
            </a:extLst>
          </p:cNvPr>
          <p:cNvGraphicFramePr>
            <a:graphicFrameLocks/>
          </p:cNvGraphicFramePr>
          <p:nvPr>
            <p:extLst>
              <p:ext uri="{D42A27DB-BD31-4B8C-83A1-F6EECF244321}">
                <p14:modId xmlns:p14="http://schemas.microsoft.com/office/powerpoint/2010/main" val="2869964812"/>
              </p:ext>
            </p:extLst>
          </p:nvPr>
        </p:nvGraphicFramePr>
        <p:xfrm>
          <a:off x="5313367" y="2586670"/>
          <a:ext cx="6664142" cy="3943220"/>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Box 18">
            <a:extLst>
              <a:ext uri="{FF2B5EF4-FFF2-40B4-BE49-F238E27FC236}">
                <a16:creationId xmlns:a16="http://schemas.microsoft.com/office/drawing/2014/main" id="{DDBE5441-1167-4034-D2F0-0672132154B7}"/>
              </a:ext>
            </a:extLst>
          </p:cNvPr>
          <p:cNvSpPr txBox="1"/>
          <p:nvPr/>
        </p:nvSpPr>
        <p:spPr>
          <a:xfrm>
            <a:off x="10434796" y="2508664"/>
            <a:ext cx="88838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Target = 75</a:t>
            </a:r>
          </a:p>
        </p:txBody>
      </p:sp>
      <p:sp>
        <p:nvSpPr>
          <p:cNvPr id="20" name="Rectangle: Rounded Corners 19">
            <a:extLst>
              <a:ext uri="{FF2B5EF4-FFF2-40B4-BE49-F238E27FC236}">
                <a16:creationId xmlns:a16="http://schemas.microsoft.com/office/drawing/2014/main" id="{08919044-5B97-573F-8A7F-A7923A949409}"/>
              </a:ext>
            </a:extLst>
          </p:cNvPr>
          <p:cNvSpPr/>
          <p:nvPr/>
        </p:nvSpPr>
        <p:spPr>
          <a:xfrm>
            <a:off x="10271052" y="1978527"/>
            <a:ext cx="1165357" cy="353182"/>
          </a:xfrm>
          <a:prstGeom prst="roundRect">
            <a:avLst>
              <a:gd name="adj" fmla="val 7063"/>
            </a:avLst>
          </a:prstGeom>
          <a:solidFill>
            <a:schemeClr val="tx1">
              <a:lumMod val="85000"/>
              <a:lumOff val="15000"/>
              <a:alpha val="80000"/>
            </a:schemeClr>
          </a:solidFill>
          <a:ln w="38100">
            <a:noFill/>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Variable Display" pitchFamily="2" charset="0"/>
                <a:ea typeface="+mn-ea"/>
                <a:cs typeface="+mn-cs"/>
              </a:rPr>
              <a:t>59/100</a:t>
            </a:r>
            <a:br>
              <a:rPr kumimoji="0" lang="en-US" sz="700" b="1" i="0" u="none" strike="noStrike" kern="1200" cap="none" spc="0" normalizeH="0" baseline="0" noProof="0">
                <a:ln>
                  <a:noFill/>
                </a:ln>
                <a:solidFill>
                  <a:prstClr val="white"/>
                </a:solidFill>
                <a:effectLst/>
                <a:uLnTx/>
                <a:uFillTx/>
                <a:latin typeface="Segoe UI Variable Display" pitchFamily="2" charset="0"/>
                <a:ea typeface="+mn-ea"/>
                <a:cs typeface="+mn-cs"/>
              </a:rPr>
            </a:br>
            <a:r>
              <a:rPr kumimoji="0" lang="en-US" sz="700" b="1" i="0" u="none" strike="noStrike" kern="1200" cap="none" spc="0" normalizeH="0" baseline="0" noProof="0">
                <a:ln>
                  <a:noFill/>
                </a:ln>
                <a:solidFill>
                  <a:prstClr val="white"/>
                </a:solidFill>
                <a:effectLst/>
                <a:uLnTx/>
                <a:uFillTx/>
                <a:latin typeface="Segoe UI Variable Display" pitchFamily="2" charset="0"/>
                <a:ea typeface="+mn-ea"/>
                <a:cs typeface="+mn-cs"/>
              </a:rPr>
              <a:t>COMPOSITE SCORE</a:t>
            </a:r>
          </a:p>
        </p:txBody>
      </p:sp>
      <p:sp>
        <p:nvSpPr>
          <p:cNvPr id="22" name="TextBox 21">
            <a:extLst>
              <a:ext uri="{FF2B5EF4-FFF2-40B4-BE49-F238E27FC236}">
                <a16:creationId xmlns:a16="http://schemas.microsoft.com/office/drawing/2014/main" id="{13ACFFF5-56C7-C3F7-D482-47305C485E1E}"/>
              </a:ext>
            </a:extLst>
          </p:cNvPr>
          <p:cNvSpPr txBox="1"/>
          <p:nvPr/>
        </p:nvSpPr>
        <p:spPr>
          <a:xfrm>
            <a:off x="7542074" y="6488247"/>
            <a:ext cx="119788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Wave 4, </a:t>
            </a:r>
            <a:r>
              <a:rPr kumimoji="0" lang="en-US" sz="105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 = 598;</a:t>
            </a:r>
          </a:p>
        </p:txBody>
      </p:sp>
      <p:grpSp>
        <p:nvGrpSpPr>
          <p:cNvPr id="30" name="Group 29">
            <a:extLst>
              <a:ext uri="{FF2B5EF4-FFF2-40B4-BE49-F238E27FC236}">
                <a16:creationId xmlns:a16="http://schemas.microsoft.com/office/drawing/2014/main" id="{2EB3A1A5-D2B7-968D-7F27-1250DB8C2668}"/>
              </a:ext>
            </a:extLst>
          </p:cNvPr>
          <p:cNvGrpSpPr/>
          <p:nvPr/>
        </p:nvGrpSpPr>
        <p:grpSpPr>
          <a:xfrm>
            <a:off x="8734445" y="6451822"/>
            <a:ext cx="1197889" cy="291159"/>
            <a:chOff x="8734445" y="6451822"/>
            <a:chExt cx="1197889" cy="291159"/>
          </a:xfrm>
        </p:grpSpPr>
        <p:pic>
          <p:nvPicPr>
            <p:cNvPr id="28" name="Picture 27">
              <a:extLst>
                <a:ext uri="{FF2B5EF4-FFF2-40B4-BE49-F238E27FC236}">
                  <a16:creationId xmlns:a16="http://schemas.microsoft.com/office/drawing/2014/main" id="{0F29E06B-5C41-F80A-3527-F5DC1199DC56}"/>
                </a:ext>
              </a:extLst>
            </p:cNvPr>
            <p:cNvPicPr>
              <a:picLocks noChangeAspect="1"/>
            </p:cNvPicPr>
            <p:nvPr/>
          </p:nvPicPr>
          <p:blipFill>
            <a:blip r:embed="rId5"/>
            <a:stretch>
              <a:fillRect/>
            </a:stretch>
          </p:blipFill>
          <p:spPr>
            <a:xfrm>
              <a:off x="8734446" y="6451822"/>
              <a:ext cx="1120420" cy="285239"/>
            </a:xfrm>
            <a:prstGeom prst="rect">
              <a:avLst/>
            </a:prstGeom>
            <a:ln>
              <a:solidFill>
                <a:schemeClr val="tx1"/>
              </a:solidFill>
            </a:ln>
          </p:spPr>
        </p:pic>
        <p:sp>
          <p:nvSpPr>
            <p:cNvPr id="23" name="TextBox 22">
              <a:extLst>
                <a:ext uri="{FF2B5EF4-FFF2-40B4-BE49-F238E27FC236}">
                  <a16:creationId xmlns:a16="http://schemas.microsoft.com/office/drawing/2014/main" id="{E83BCFDB-5FCF-61F4-55D4-D89AC89FF400}"/>
                </a:ext>
              </a:extLst>
            </p:cNvPr>
            <p:cNvSpPr txBox="1"/>
            <p:nvPr/>
          </p:nvSpPr>
          <p:spPr>
            <a:xfrm>
              <a:off x="8734445" y="6481371"/>
              <a:ext cx="119788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Wave 3, </a:t>
              </a:r>
              <a:r>
                <a:rPr kumimoji="0" lang="en-US" sz="105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 = 686;</a:t>
              </a:r>
            </a:p>
          </p:txBody>
        </p:sp>
      </p:grpSp>
      <p:grpSp>
        <p:nvGrpSpPr>
          <p:cNvPr id="29" name="Group 28">
            <a:extLst>
              <a:ext uri="{FF2B5EF4-FFF2-40B4-BE49-F238E27FC236}">
                <a16:creationId xmlns:a16="http://schemas.microsoft.com/office/drawing/2014/main" id="{7002C0B4-FA4E-7641-8070-2396ADD82E42}"/>
              </a:ext>
            </a:extLst>
          </p:cNvPr>
          <p:cNvGrpSpPr/>
          <p:nvPr/>
        </p:nvGrpSpPr>
        <p:grpSpPr>
          <a:xfrm>
            <a:off x="9932334" y="6451823"/>
            <a:ext cx="1197889" cy="285239"/>
            <a:chOff x="9932334" y="6451823"/>
            <a:chExt cx="1197889" cy="285239"/>
          </a:xfrm>
        </p:grpSpPr>
        <p:pic>
          <p:nvPicPr>
            <p:cNvPr id="26" name="Picture 25">
              <a:extLst>
                <a:ext uri="{FF2B5EF4-FFF2-40B4-BE49-F238E27FC236}">
                  <a16:creationId xmlns:a16="http://schemas.microsoft.com/office/drawing/2014/main" id="{0551DF04-970F-58AB-6743-F8335574B146}"/>
                </a:ext>
              </a:extLst>
            </p:cNvPr>
            <p:cNvPicPr>
              <a:picLocks noChangeAspect="1"/>
            </p:cNvPicPr>
            <p:nvPr/>
          </p:nvPicPr>
          <p:blipFill>
            <a:blip r:embed="rId6"/>
            <a:stretch>
              <a:fillRect/>
            </a:stretch>
          </p:blipFill>
          <p:spPr>
            <a:xfrm>
              <a:off x="9932334" y="6451823"/>
              <a:ext cx="1036335" cy="285239"/>
            </a:xfrm>
            <a:prstGeom prst="rect">
              <a:avLst/>
            </a:prstGeom>
            <a:ln>
              <a:solidFill>
                <a:schemeClr val="tx1"/>
              </a:solidFill>
            </a:ln>
          </p:spPr>
        </p:pic>
        <p:sp>
          <p:nvSpPr>
            <p:cNvPr id="24" name="TextBox 23">
              <a:extLst>
                <a:ext uri="{FF2B5EF4-FFF2-40B4-BE49-F238E27FC236}">
                  <a16:creationId xmlns:a16="http://schemas.microsoft.com/office/drawing/2014/main" id="{5FAD177B-1C57-27F7-A730-2C5E1EB523E1}"/>
                </a:ext>
              </a:extLst>
            </p:cNvPr>
            <p:cNvSpPr txBox="1"/>
            <p:nvPr/>
          </p:nvSpPr>
          <p:spPr>
            <a:xfrm>
              <a:off x="9932334" y="6475452"/>
              <a:ext cx="119788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Wave 2, </a:t>
              </a:r>
              <a:r>
                <a:rPr kumimoji="0" lang="en-US" sz="105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 = 21</a:t>
              </a:r>
            </a:p>
          </p:txBody>
        </p:sp>
      </p:grpSp>
      <p:sp>
        <p:nvSpPr>
          <p:cNvPr id="32" name="TextBox 31">
            <a:extLst>
              <a:ext uri="{FF2B5EF4-FFF2-40B4-BE49-F238E27FC236}">
                <a16:creationId xmlns:a16="http://schemas.microsoft.com/office/drawing/2014/main" id="{E421E55F-ED01-31AB-37EE-86395CC4B085}"/>
              </a:ext>
            </a:extLst>
          </p:cNvPr>
          <p:cNvSpPr txBox="1"/>
          <p:nvPr/>
        </p:nvSpPr>
        <p:spPr>
          <a:xfrm>
            <a:off x="4327604" y="6515181"/>
            <a:ext cx="2696301"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Error bars represent 90% Confidence Intervals</a:t>
            </a:r>
            <a:endParaRPr kumimoji="0" lang="en-US" sz="1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F67938A-B2A1-0C46-25C2-33DE2A1AE157}"/>
              </a:ext>
            </a:extLst>
          </p:cNvPr>
          <p:cNvSpPr txBox="1"/>
          <p:nvPr/>
        </p:nvSpPr>
        <p:spPr>
          <a:xfrm>
            <a:off x="924630" y="4485923"/>
            <a:ext cx="4243553" cy="184153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Agreement scales scores converted to 0–100-point scale</a:t>
            </a:r>
          </a:p>
          <a:p>
            <a:pPr marL="285750" marR="0" lvl="0" indent="-285750" algn="l" defTabSz="914367"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Strongly agree = 100</a:t>
            </a:r>
          </a:p>
          <a:p>
            <a:pPr marL="285750" marR="0" lvl="0" indent="-285750" algn="l" defTabSz="914367"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Somewhat agree = 75</a:t>
            </a:r>
          </a:p>
          <a:p>
            <a:pPr marL="285750" marR="0" lvl="0" indent="-285750" algn="l" defTabSz="914367"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Neither agree nor disagree = 50</a:t>
            </a:r>
          </a:p>
          <a:p>
            <a:pPr marL="285750" marR="0" lvl="0" indent="-285750" algn="l" defTabSz="914367"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Somewhat disagree = 25</a:t>
            </a:r>
          </a:p>
          <a:p>
            <a:pPr marL="285750" marR="0" lvl="0" indent="-285750" algn="l" defTabSz="914367"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Strongly disagree = 0</a:t>
            </a:r>
          </a:p>
        </p:txBody>
      </p:sp>
      <p:sp>
        <p:nvSpPr>
          <p:cNvPr id="27" name="Vertical Text Placeholder 2">
            <a:extLst>
              <a:ext uri="{FF2B5EF4-FFF2-40B4-BE49-F238E27FC236}">
                <a16:creationId xmlns:a16="http://schemas.microsoft.com/office/drawing/2014/main" id="{908DFCFC-5A07-8C8B-25C0-3C7B6F9A35C6}"/>
              </a:ext>
            </a:extLst>
          </p:cNvPr>
          <p:cNvSpPr txBox="1">
            <a:spLocks/>
          </p:cNvSpPr>
          <p:nvPr/>
        </p:nvSpPr>
        <p:spPr>
          <a:xfrm rot="10800000">
            <a:off x="107404" y="5197792"/>
            <a:ext cx="228600" cy="1462088"/>
          </a:xfrm>
          <a:prstGeom prst="rect">
            <a:avLst/>
          </a:prstGeom>
        </p:spPr>
        <p:txBody>
          <a:bodyPr vert="eaVert" anchor="ct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1">
                <a:latin typeface="Segoe UI" panose="020B0502040204020203" pitchFamily="34" charset="0"/>
                <a:cs typeface="Segoe UI" panose="020B0502040204020203" pitchFamily="34" charset="0"/>
              </a:rPr>
              <a:t>C+E Studio</a:t>
            </a:r>
          </a:p>
        </p:txBody>
      </p:sp>
      <p:sp>
        <p:nvSpPr>
          <p:cNvPr id="31" name="Vertical Text Placeholder 1">
            <a:extLst>
              <a:ext uri="{FF2B5EF4-FFF2-40B4-BE49-F238E27FC236}">
                <a16:creationId xmlns:a16="http://schemas.microsoft.com/office/drawing/2014/main" id="{137E8629-CDEE-80B7-A2C8-EDBC945B6300}"/>
              </a:ext>
            </a:extLst>
          </p:cNvPr>
          <p:cNvSpPr txBox="1">
            <a:spLocks/>
          </p:cNvSpPr>
          <p:nvPr/>
        </p:nvSpPr>
        <p:spPr>
          <a:xfrm rot="10800000">
            <a:off x="107404" y="214312"/>
            <a:ext cx="228600" cy="1462088"/>
          </a:xfrm>
          <a:prstGeom prst="rect">
            <a:avLst/>
          </a:prstGeom>
        </p:spPr>
        <p:txBody>
          <a:bodyPr vert="eaVert" anchor="ct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900" b="1">
                <a:latin typeface="Segoe UI" panose="020B0502040204020203" pitchFamily="34" charset="0"/>
                <a:cs typeface="Segoe UI" panose="020B0502040204020203" pitchFamily="34" charset="0"/>
              </a:rPr>
              <a:t>October 2023</a:t>
            </a:r>
          </a:p>
        </p:txBody>
      </p:sp>
      <p:grpSp>
        <p:nvGrpSpPr>
          <p:cNvPr id="33" name="Group 32">
            <a:extLst>
              <a:ext uri="{FF2B5EF4-FFF2-40B4-BE49-F238E27FC236}">
                <a16:creationId xmlns:a16="http://schemas.microsoft.com/office/drawing/2014/main" id="{36E7E586-C6DF-C462-31D5-3C20AA25B764}"/>
              </a:ext>
              <a:ext uri="{C183D7F6-B498-43B3-948B-1728B52AA6E4}">
                <adec:decorative xmlns:adec="http://schemas.microsoft.com/office/drawing/2017/decorative" val="1"/>
              </a:ext>
            </a:extLst>
          </p:cNvPr>
          <p:cNvGrpSpPr/>
          <p:nvPr/>
        </p:nvGrpSpPr>
        <p:grpSpPr>
          <a:xfrm>
            <a:off x="110346" y="3313580"/>
            <a:ext cx="228600" cy="230840"/>
            <a:chOff x="6400800" y="152400"/>
            <a:chExt cx="330741" cy="333982"/>
          </a:xfrm>
          <a:solidFill>
            <a:schemeClr val="tx1"/>
          </a:solidFill>
        </p:grpSpPr>
        <p:sp>
          <p:nvSpPr>
            <p:cNvPr id="34" name="Rectangle 33">
              <a:extLst>
                <a:ext uri="{FF2B5EF4-FFF2-40B4-BE49-F238E27FC236}">
                  <a16:creationId xmlns:a16="http://schemas.microsoft.com/office/drawing/2014/main" id="{35DA2937-1EFB-F548-7F02-214C8459CC3D}"/>
                </a:ext>
              </a:extLst>
            </p:cNvPr>
            <p:cNvSpPr/>
            <p:nvPr userDrawn="1"/>
          </p:nvSpPr>
          <p:spPr>
            <a:xfrm>
              <a:off x="6400800"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3C2BE2A5-B337-CA48-AE5F-35E962C403B9}"/>
                </a:ext>
              </a:extLst>
            </p:cNvPr>
            <p:cNvSpPr/>
            <p:nvPr userDrawn="1"/>
          </p:nvSpPr>
          <p:spPr>
            <a:xfrm>
              <a:off x="6579141"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084929E-9EAA-C095-AAA8-C189034319FA}"/>
                </a:ext>
              </a:extLst>
            </p:cNvPr>
            <p:cNvSpPr/>
            <p:nvPr userDrawn="1"/>
          </p:nvSpPr>
          <p:spPr>
            <a:xfrm>
              <a:off x="6400800"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DFF11D9-525E-413B-CD9F-57DD8887B9DE}"/>
                </a:ext>
              </a:extLst>
            </p:cNvPr>
            <p:cNvSpPr/>
            <p:nvPr userDrawn="1"/>
          </p:nvSpPr>
          <p:spPr>
            <a:xfrm>
              <a:off x="6579141"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8" name="TextBox 37">
            <a:extLst>
              <a:ext uri="{FF2B5EF4-FFF2-40B4-BE49-F238E27FC236}">
                <a16:creationId xmlns:a16="http://schemas.microsoft.com/office/drawing/2014/main" id="{9B79A3F7-75A4-FF86-4591-A90762AAC8E6}"/>
              </a:ext>
            </a:extLst>
          </p:cNvPr>
          <p:cNvSpPr txBox="1"/>
          <p:nvPr/>
        </p:nvSpPr>
        <p:spPr>
          <a:xfrm>
            <a:off x="806914" y="388809"/>
            <a:ext cx="10093750" cy="400110"/>
          </a:xfrm>
          <a:prstGeom prst="rect">
            <a:avLst/>
          </a:prstGeom>
          <a:noFill/>
        </p:spPr>
        <p:txBody>
          <a:bodyPr wrap="square">
            <a:spAutoFit/>
          </a:bodyPr>
          <a:lstStyle/>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lang="en-US" sz="2000" b="1">
                <a:solidFill>
                  <a:prstClr val="black"/>
                </a:solidFill>
                <a:latin typeface="Segoe UI Variable Display" pitchFamily="2" charset="0"/>
              </a:rPr>
              <a:t>AI Composite Score: Results from Ongoing Work </a:t>
            </a:r>
            <a:endParaRPr kumimoji="0" lang="en-US" sz="1200" b="0" i="0" u="none" strike="noStrike" kern="1200" cap="none" spc="0" normalizeH="0" baseline="0" noProof="0">
              <a:ln>
                <a:noFill/>
              </a:ln>
              <a:solidFill>
                <a:prstClr val="black"/>
              </a:solidFill>
              <a:effectLst/>
              <a:uLnTx/>
              <a:uFillTx/>
              <a:latin typeface="Segoe UI Variable Display" pitchFamily="2" charset="0"/>
              <a:ea typeface="+mn-ea"/>
              <a:cs typeface="+mn-cs"/>
            </a:endParaRPr>
          </a:p>
        </p:txBody>
      </p:sp>
      <p:sp>
        <p:nvSpPr>
          <p:cNvPr id="39" name="TextBox 38">
            <a:extLst>
              <a:ext uri="{FF2B5EF4-FFF2-40B4-BE49-F238E27FC236}">
                <a16:creationId xmlns:a16="http://schemas.microsoft.com/office/drawing/2014/main" id="{4BF4155F-3D87-81D1-BCEA-CF9A6CC8110F}"/>
              </a:ext>
            </a:extLst>
          </p:cNvPr>
          <p:cNvSpPr txBox="1"/>
          <p:nvPr/>
        </p:nvSpPr>
        <p:spPr>
          <a:xfrm>
            <a:off x="783854" y="926149"/>
            <a:ext cx="11176185"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lumMod val="95000"/>
                    <a:lumOff val="5000"/>
                  </a:prstClr>
                </a:solidFill>
                <a:effectLst/>
                <a:uLnTx/>
                <a:uFillTx/>
                <a:latin typeface="Segoe UI Semibold" panose="020B0702040204020203" pitchFamily="34" charset="0"/>
                <a:cs typeface="Segoe UI Semibold" panose="020B0702040204020203" pitchFamily="34" charset="0"/>
              </a:rPr>
              <a:t>Participants consistently indicate that Copilot </a:t>
            </a:r>
            <a:r>
              <a:rPr lang="en-US" sz="2000" b="1">
                <a:solidFill>
                  <a:prstClr val="black">
                    <a:lumMod val="95000"/>
                    <a:lumOff val="5000"/>
                  </a:prstClr>
                </a:solidFill>
                <a:latin typeface="Segoe UI Semibold" panose="020B0702040204020203" pitchFamily="34" charset="0"/>
                <a:cs typeface="Segoe UI Semibold" panose="020B0702040204020203" pitchFamily="34" charset="0"/>
              </a:rPr>
              <a:t>is</a:t>
            </a:r>
            <a:r>
              <a:rPr kumimoji="0" lang="en-US" sz="2000" b="1" i="0" u="none" strike="noStrike" kern="1200" cap="none" spc="0" normalizeH="0" baseline="0" noProof="0">
                <a:ln>
                  <a:noFill/>
                </a:ln>
                <a:solidFill>
                  <a:prstClr val="black">
                    <a:lumMod val="95000"/>
                    <a:lumOff val="5000"/>
                  </a:prstClr>
                </a:solidFill>
                <a:effectLst/>
                <a:uLnTx/>
                <a:uFillTx/>
                <a:latin typeface="Segoe UI Semibold" panose="020B0702040204020203" pitchFamily="34" charset="0"/>
                <a:cs typeface="Segoe UI Semibold" panose="020B0702040204020203" pitchFamily="34" charset="0"/>
              </a:rPr>
              <a:t> easy to use, but there is a continuing downward trend across the target metrics showing that</a:t>
            </a:r>
            <a:r>
              <a:rPr lang="en-US" sz="2000" b="1">
                <a:solidFill>
                  <a:prstClr val="black">
                    <a:lumMod val="95000"/>
                    <a:lumOff val="5000"/>
                  </a:prstClr>
                </a:solidFill>
                <a:latin typeface="Segoe UI Semibold" panose="020B0702040204020203" pitchFamily="34" charset="0"/>
                <a:cs typeface="Segoe UI Semibold" panose="020B0702040204020203" pitchFamily="34" charset="0"/>
              </a:rPr>
              <a:t> DfM Copilot is not yet supporting intended efficiency gains.</a:t>
            </a:r>
            <a:r>
              <a:rPr kumimoji="0" lang="en-US" sz="2000" b="1" i="0" u="none" strike="noStrike" kern="1200" cap="none" spc="0" normalizeH="0" baseline="0" noProof="0">
                <a:ln>
                  <a:noFill/>
                </a:ln>
                <a:solidFill>
                  <a:prstClr val="black">
                    <a:lumMod val="95000"/>
                    <a:lumOff val="5000"/>
                  </a:prstClr>
                </a:solidFill>
                <a:effectLst/>
                <a:uLnTx/>
                <a:uFillTx/>
                <a:latin typeface="Segoe UI Semibold" panose="020B0702040204020203" pitchFamily="34" charset="0"/>
                <a:cs typeface="Segoe UI Semibold" panose="020B0702040204020203" pitchFamily="34" charset="0"/>
              </a:rPr>
              <a:t> </a:t>
            </a:r>
          </a:p>
        </p:txBody>
      </p:sp>
      <p:sp>
        <p:nvSpPr>
          <p:cNvPr id="40" name="TextBox 39">
            <a:extLst>
              <a:ext uri="{FF2B5EF4-FFF2-40B4-BE49-F238E27FC236}">
                <a16:creationId xmlns:a16="http://schemas.microsoft.com/office/drawing/2014/main" id="{FDDB6DEB-5C0C-B0CA-547D-DA1DBC3179DA}"/>
              </a:ext>
            </a:extLst>
          </p:cNvPr>
          <p:cNvSpPr txBox="1"/>
          <p:nvPr/>
        </p:nvSpPr>
        <p:spPr>
          <a:xfrm>
            <a:off x="7599770" y="399418"/>
            <a:ext cx="2931508" cy="338554"/>
          </a:xfrm>
          <a:prstGeom prst="rect">
            <a:avLst/>
          </a:prstGeom>
          <a:noFill/>
        </p:spPr>
        <p:txBody>
          <a:bodyPr wrap="none" rtlCol="0">
            <a:spAutoFit/>
          </a:bodyPr>
          <a:lstStyle/>
          <a:p>
            <a:r>
              <a:rPr lang="en-US" sz="1600">
                <a:latin typeface="Segoe UI" panose="020B0502040204020203" pitchFamily="34" charset="0"/>
                <a:cs typeface="Segoe UI" panose="020B0502040204020203" pitchFamily="34" charset="0"/>
                <a:hlinkClick r:id="rId7"/>
              </a:rPr>
              <a:t>AI UX Metrics Framework.pptx</a:t>
            </a:r>
            <a:endParaRPr lang="en-US" sz="1600">
              <a:latin typeface="Segoe UI" panose="020B0502040204020203" pitchFamily="34" charset="0"/>
              <a:cs typeface="Segoe UI" panose="020B0502040204020203" pitchFamily="34" charset="0"/>
            </a:endParaRPr>
          </a:p>
        </p:txBody>
      </p:sp>
      <p:sp>
        <p:nvSpPr>
          <p:cNvPr id="41" name="TextBox 40">
            <a:extLst>
              <a:ext uri="{FF2B5EF4-FFF2-40B4-BE49-F238E27FC236}">
                <a16:creationId xmlns:a16="http://schemas.microsoft.com/office/drawing/2014/main" id="{31C975F8-A127-1FDD-D221-CF0BE465E618}"/>
              </a:ext>
            </a:extLst>
          </p:cNvPr>
          <p:cNvSpPr txBox="1"/>
          <p:nvPr/>
        </p:nvSpPr>
        <p:spPr>
          <a:xfrm>
            <a:off x="5603734" y="1957026"/>
            <a:ext cx="466205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AI Composite Score:</a:t>
            </a:r>
          </a:p>
        </p:txBody>
      </p:sp>
      <p:cxnSp>
        <p:nvCxnSpPr>
          <p:cNvPr id="42" name="Straight Connector 41">
            <a:extLst>
              <a:ext uri="{FF2B5EF4-FFF2-40B4-BE49-F238E27FC236}">
                <a16:creationId xmlns:a16="http://schemas.microsoft.com/office/drawing/2014/main" id="{ACEC411C-1AAA-9C88-1FAC-F764E814293A}"/>
              </a:ext>
            </a:extLst>
          </p:cNvPr>
          <p:cNvCxnSpPr>
            <a:cxnSpLocks/>
          </p:cNvCxnSpPr>
          <p:nvPr/>
        </p:nvCxnSpPr>
        <p:spPr>
          <a:xfrm>
            <a:off x="5713343" y="2303648"/>
            <a:ext cx="3380434" cy="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B2FE3016-0869-73ED-D0D1-869708656ACE}"/>
              </a:ext>
            </a:extLst>
          </p:cNvPr>
          <p:cNvPicPr>
            <a:picLocks noChangeAspect="1"/>
          </p:cNvPicPr>
          <p:nvPr/>
        </p:nvPicPr>
        <p:blipFill>
          <a:blip r:embed="rId8"/>
          <a:stretch>
            <a:fillRect/>
          </a:stretch>
        </p:blipFill>
        <p:spPr>
          <a:xfrm>
            <a:off x="4104641" y="3439085"/>
            <a:ext cx="990157" cy="993140"/>
          </a:xfrm>
          <a:prstGeom prst="rect">
            <a:avLst/>
          </a:prstGeom>
          <a:effectLst>
            <a:outerShdw blurRad="50800" dist="38100" dir="2700000" algn="tl" rotWithShape="0">
              <a:prstClr val="black">
                <a:alpha val="40000"/>
              </a:prstClr>
            </a:outerShdw>
          </a:effectLst>
        </p:spPr>
      </p:pic>
      <p:sp>
        <p:nvSpPr>
          <p:cNvPr id="21" name="Rectangular Callout 15">
            <a:extLst>
              <a:ext uri="{FF2B5EF4-FFF2-40B4-BE49-F238E27FC236}">
                <a16:creationId xmlns:a16="http://schemas.microsoft.com/office/drawing/2014/main" id="{3415F7A7-5699-80DD-C4EC-FAC8653A7F62}"/>
              </a:ext>
            </a:extLst>
          </p:cNvPr>
          <p:cNvSpPr/>
          <p:nvPr/>
        </p:nvSpPr>
        <p:spPr>
          <a:xfrm>
            <a:off x="974724" y="2046808"/>
            <a:ext cx="2989218" cy="2194255"/>
          </a:xfrm>
          <a:prstGeom prst="wedgeRectCallout">
            <a:avLst>
              <a:gd name="adj1" fmla="val 60185"/>
              <a:gd name="adj2" fmla="val 34056"/>
            </a:avLst>
          </a:prstGeom>
          <a:solidFill>
            <a:srgbClr val="0F8EAC"/>
          </a:solidFill>
          <a:ln w="635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spAutoFit/>
          </a:bodyPr>
          <a:lstStyle/>
          <a:p>
            <a:pPr marL="1588" marR="0" lvl="1" indent="0" algn="l" defTabSz="914367" rtl="0" eaLnBrk="1" fontAlgn="auto" latinLnBrk="0" hangingPunct="1">
              <a:lnSpc>
                <a:spcPct val="107000"/>
              </a:lnSpc>
              <a:spcBef>
                <a:spcPts val="0"/>
              </a:spcBef>
              <a:spcAft>
                <a:spcPts val="0"/>
              </a:spcAft>
              <a:buClrTx/>
              <a:buSzTx/>
              <a:buFontTx/>
              <a:buNone/>
              <a:tabLst/>
              <a:defRPr/>
            </a:pPr>
            <a:r>
              <a:rPr lang="en-US" sz="1600" i="1">
                <a:solidFill>
                  <a:prstClr val="white"/>
                </a:solidFill>
                <a:latin typeface="Segoe UI" panose="020B0502040204020203" pitchFamily="34" charset="0"/>
                <a:cs typeface="Segoe UI" panose="020B0502040204020203" pitchFamily="34" charset="0"/>
              </a:rPr>
              <a:t>“So far, I don't see any compelling use-cases for me. It takes longer to correct any text or response it spits out and verify the information than it takes to do things myself.”</a:t>
            </a:r>
          </a:p>
        </p:txBody>
      </p:sp>
    </p:spTree>
    <p:extLst>
      <p:ext uri="{BB962C8B-B14F-4D97-AF65-F5344CB8AC3E}">
        <p14:creationId xmlns:p14="http://schemas.microsoft.com/office/powerpoint/2010/main" val="1931004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ECF9EE3-794C-F090-69A5-9385CC19202E}"/>
              </a:ext>
            </a:extLst>
          </p:cNvPr>
          <p:cNvSpPr/>
          <p:nvPr/>
        </p:nvSpPr>
        <p:spPr>
          <a:xfrm>
            <a:off x="3681191" y="3596833"/>
            <a:ext cx="8296318" cy="943426"/>
          </a:xfrm>
          <a:prstGeom prst="rect">
            <a:avLst/>
          </a:prstGeom>
          <a:gradFill>
            <a:gsLst>
              <a:gs pos="0">
                <a:srgbClr val="5C9277">
                  <a:alpha val="50000"/>
                </a:srgbClr>
              </a:gs>
              <a:gs pos="68000">
                <a:schemeClr val="bg1">
                  <a:alpha val="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3168630F-9B81-687B-A5CC-67F096318F35}"/>
              </a:ext>
            </a:extLst>
          </p:cNvPr>
          <p:cNvSpPr/>
          <p:nvPr/>
        </p:nvSpPr>
        <p:spPr>
          <a:xfrm>
            <a:off x="4195649" y="5506308"/>
            <a:ext cx="8296318" cy="947646"/>
          </a:xfrm>
          <a:prstGeom prst="rect">
            <a:avLst/>
          </a:prstGeom>
          <a:gradFill>
            <a:gsLst>
              <a:gs pos="0">
                <a:srgbClr val="4A609B">
                  <a:alpha val="50000"/>
                </a:srgbClr>
              </a:gs>
              <a:gs pos="68000">
                <a:schemeClr val="bg1">
                  <a:alpha val="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E089FF3-6259-7E93-B22B-07A3F809A1BB}"/>
              </a:ext>
            </a:extLst>
          </p:cNvPr>
          <p:cNvSpPr/>
          <p:nvPr/>
        </p:nvSpPr>
        <p:spPr>
          <a:xfrm>
            <a:off x="3959152" y="4549460"/>
            <a:ext cx="8296318" cy="947646"/>
          </a:xfrm>
          <a:prstGeom prst="rect">
            <a:avLst/>
          </a:prstGeom>
          <a:gradFill>
            <a:gsLst>
              <a:gs pos="0">
                <a:srgbClr val="52768B">
                  <a:alpha val="50000"/>
                </a:srgbClr>
              </a:gs>
              <a:gs pos="68000">
                <a:schemeClr val="bg1">
                  <a:alpha val="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C805694-983B-B67F-B171-2A690A3F51AA}"/>
              </a:ext>
            </a:extLst>
          </p:cNvPr>
          <p:cNvSpPr txBox="1"/>
          <p:nvPr/>
        </p:nvSpPr>
        <p:spPr>
          <a:xfrm>
            <a:off x="806914" y="388809"/>
            <a:ext cx="10093750" cy="400110"/>
          </a:xfrm>
          <a:prstGeom prst="rect">
            <a:avLst/>
          </a:prstGeom>
          <a:noFill/>
        </p:spPr>
        <p:txBody>
          <a:bodyPr wrap="square">
            <a:spAutoFit/>
          </a:bodyPr>
          <a:lstStyle/>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prstClr val="black"/>
                </a:solidFill>
                <a:effectLst/>
                <a:uLnTx/>
                <a:uFillTx/>
                <a:latin typeface="Segoe UI Variable Display" pitchFamily="2" charset="0"/>
                <a:ea typeface="+mn-ea"/>
                <a:cs typeface="+mn-cs"/>
              </a:rPr>
              <a:t>AI Composite Score: Results from Ongoing Work </a:t>
            </a:r>
            <a:endParaRPr kumimoji="0" lang="en-US" sz="1200" b="0" i="0" u="none" strike="noStrike" kern="1200" cap="none" spc="0" normalizeH="0" baseline="0" noProof="0">
              <a:ln>
                <a:noFill/>
              </a:ln>
              <a:solidFill>
                <a:prstClr val="black"/>
              </a:solidFill>
              <a:effectLst/>
              <a:uLnTx/>
              <a:uFillTx/>
              <a:latin typeface="Segoe UI Variable Display" pitchFamily="2" charset="0"/>
              <a:ea typeface="+mn-ea"/>
              <a:cs typeface="+mn-cs"/>
            </a:endParaRPr>
          </a:p>
        </p:txBody>
      </p:sp>
      <p:pic>
        <p:nvPicPr>
          <p:cNvPr id="5" name="Picture 4">
            <a:extLst>
              <a:ext uri="{FF2B5EF4-FFF2-40B4-BE49-F238E27FC236}">
                <a16:creationId xmlns:a16="http://schemas.microsoft.com/office/drawing/2014/main" id="{332DE0DD-D2E6-81F8-3909-FD9BD0E87D5E}"/>
              </a:ext>
            </a:extLst>
          </p:cNvPr>
          <p:cNvPicPr>
            <a:picLocks noChangeAspect="1"/>
          </p:cNvPicPr>
          <p:nvPr/>
        </p:nvPicPr>
        <p:blipFill>
          <a:blip r:embed="rId3"/>
          <a:stretch>
            <a:fillRect/>
          </a:stretch>
        </p:blipFill>
        <p:spPr>
          <a:xfrm>
            <a:off x="6096000" y="3429000"/>
            <a:ext cx="0" cy="0"/>
          </a:xfrm>
          <a:prstGeom prst="rect">
            <a:avLst/>
          </a:prstGeom>
        </p:spPr>
      </p:pic>
      <p:sp>
        <p:nvSpPr>
          <p:cNvPr id="3" name="TextBox 2">
            <a:extLst>
              <a:ext uri="{FF2B5EF4-FFF2-40B4-BE49-F238E27FC236}">
                <a16:creationId xmlns:a16="http://schemas.microsoft.com/office/drawing/2014/main" id="{03F96B12-34D8-9D80-013C-F7117ABB7C85}"/>
              </a:ext>
            </a:extLst>
          </p:cNvPr>
          <p:cNvSpPr txBox="1"/>
          <p:nvPr/>
        </p:nvSpPr>
        <p:spPr>
          <a:xfrm>
            <a:off x="783854" y="926149"/>
            <a:ext cx="11176185"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solidFill>
                  <a:prstClr val="black">
                    <a:lumMod val="95000"/>
                    <a:lumOff val="5000"/>
                  </a:prstClr>
                </a:solidFill>
                <a:latin typeface="Segoe UI Semibold" panose="020B0702040204020203" pitchFamily="34" charset="0"/>
                <a:cs typeface="Segoe UI Semibold" panose="020B0702040204020203" pitchFamily="34" charset="0"/>
              </a:rPr>
              <a:t>R</a:t>
            </a:r>
            <a:r>
              <a:rPr kumimoji="0" lang="en-US" sz="2000" b="1" i="0" u="none" strike="noStrike" kern="1200" cap="none" spc="0" normalizeH="0" baseline="0" noProof="0" err="1">
                <a:ln>
                  <a:noFill/>
                </a:ln>
                <a:solidFill>
                  <a:prstClr val="black">
                    <a:lumMod val="95000"/>
                    <a:lumOff val="5000"/>
                  </a:prstClr>
                </a:solidFill>
                <a:effectLst/>
                <a:uLnTx/>
                <a:uFillTx/>
                <a:latin typeface="Segoe UI Semibold" panose="020B0702040204020203" pitchFamily="34" charset="0"/>
                <a:ea typeface="+mn-ea"/>
                <a:cs typeface="Segoe UI Semibold" panose="020B0702040204020203" pitchFamily="34" charset="0"/>
              </a:rPr>
              <a:t>ecent</a:t>
            </a:r>
            <a:r>
              <a:rPr kumimoji="0" lang="en-US" sz="2000" b="1" i="0" u="none" strike="noStrike" kern="1200" cap="none" spc="0" normalizeH="0" baseline="0" noProof="0">
                <a:ln>
                  <a:noFill/>
                </a:ln>
                <a:solidFill>
                  <a:prstClr val="black">
                    <a:lumMod val="95000"/>
                    <a:lumOff val="5000"/>
                  </a:prstClr>
                </a:solidFill>
                <a:effectLst/>
                <a:uLnTx/>
                <a:uFillTx/>
                <a:latin typeface="Segoe UI Semibold" panose="020B0702040204020203" pitchFamily="34" charset="0"/>
                <a:ea typeface="+mn-ea"/>
                <a:cs typeface="Segoe UI Semibold" panose="020B0702040204020203" pitchFamily="34" charset="0"/>
              </a:rPr>
              <a:t> research on the </a:t>
            </a:r>
            <a:r>
              <a:rPr kumimoji="0" lang="en-US" sz="2000" b="1" i="0" u="sng" strike="noStrike" kern="1200" cap="none" spc="0" normalizeH="0" baseline="0" noProof="0">
                <a:ln>
                  <a:noFill/>
                </a:ln>
                <a:solidFill>
                  <a:prstClr val="black">
                    <a:lumMod val="95000"/>
                    <a:lumOff val="5000"/>
                  </a:prstClr>
                </a:solidFill>
                <a:effectLst/>
                <a:uLnTx/>
                <a:uFillTx/>
                <a:latin typeface="Segoe UI Semibold" panose="020B0702040204020203" pitchFamily="34" charset="0"/>
                <a:ea typeface="+mn-ea"/>
                <a:cs typeface="Segoe UI Semibold" panose="020B0702040204020203" pitchFamily="34" charset="0"/>
              </a:rPr>
              <a:t>MSX Copilot</a:t>
            </a:r>
            <a:r>
              <a:rPr kumimoji="0" lang="en-US" sz="2000" b="1" i="0" u="none" strike="noStrike" kern="1200" cap="none" spc="0" normalizeH="0" baseline="0" noProof="0">
                <a:ln>
                  <a:noFill/>
                </a:ln>
                <a:solidFill>
                  <a:prstClr val="black">
                    <a:lumMod val="95000"/>
                    <a:lumOff val="5000"/>
                  </a:prstClr>
                </a:solidFill>
                <a:effectLst/>
                <a:uLnTx/>
                <a:uFillTx/>
                <a:latin typeface="Segoe UI Semibold" panose="020B0702040204020203" pitchFamily="34" charset="0"/>
                <a:ea typeface="+mn-ea"/>
                <a:cs typeface="Segoe UI Semibold" panose="020B0702040204020203" pitchFamily="34" charset="0"/>
              </a:rPr>
              <a:t> are demonstrating similar results, highlighting that Copilots are Easy to Use but do not provide trustworthy responses to create value. </a:t>
            </a:r>
          </a:p>
        </p:txBody>
      </p:sp>
      <p:sp>
        <p:nvSpPr>
          <p:cNvPr id="6" name="Rectangle 5">
            <a:extLst>
              <a:ext uri="{FF2B5EF4-FFF2-40B4-BE49-F238E27FC236}">
                <a16:creationId xmlns:a16="http://schemas.microsoft.com/office/drawing/2014/main" id="{343AB9DC-5A57-26D8-2C3D-37C99D134354}"/>
              </a:ext>
            </a:extLst>
          </p:cNvPr>
          <p:cNvSpPr/>
          <p:nvPr/>
        </p:nvSpPr>
        <p:spPr>
          <a:xfrm>
            <a:off x="3454280" y="2642591"/>
            <a:ext cx="8296317" cy="943426"/>
          </a:xfrm>
          <a:prstGeom prst="rect">
            <a:avLst/>
          </a:prstGeom>
          <a:gradFill>
            <a:gsLst>
              <a:gs pos="0">
                <a:srgbClr val="66AC64">
                  <a:alpha val="50000"/>
                </a:srgbClr>
              </a:gs>
              <a:gs pos="68000">
                <a:schemeClr val="bg1">
                  <a:alpha val="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6161ABD-8604-CA8D-1573-42D334B2FA05}"/>
              </a:ext>
            </a:extLst>
          </p:cNvPr>
          <p:cNvGrpSpPr/>
          <p:nvPr/>
        </p:nvGrpSpPr>
        <p:grpSpPr>
          <a:xfrm>
            <a:off x="5603734" y="2913104"/>
            <a:ext cx="2912197" cy="3111579"/>
            <a:chOff x="5237323" y="2527486"/>
            <a:chExt cx="2912197" cy="3111579"/>
          </a:xfrm>
        </p:grpSpPr>
        <p:sp>
          <p:nvSpPr>
            <p:cNvPr id="8" name="TextBox 7">
              <a:extLst>
                <a:ext uri="{FF2B5EF4-FFF2-40B4-BE49-F238E27FC236}">
                  <a16:creationId xmlns:a16="http://schemas.microsoft.com/office/drawing/2014/main" id="{5470BF31-7377-192F-9CA8-425299EB794C}"/>
                </a:ext>
              </a:extLst>
            </p:cNvPr>
            <p:cNvSpPr txBox="1"/>
            <p:nvPr/>
          </p:nvSpPr>
          <p:spPr>
            <a:xfrm>
              <a:off x="5237323" y="2527486"/>
              <a:ext cx="291219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 </a:t>
              </a: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would be disappointed </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if I could not use C</a:t>
              </a:r>
              <a:r>
                <a:rPr kumimoji="0" lang="en-US" sz="12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opilot</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for work tasks</a:t>
              </a:r>
            </a:p>
          </p:txBody>
        </p:sp>
        <p:sp>
          <p:nvSpPr>
            <p:cNvPr id="9" name="TextBox 8">
              <a:extLst>
                <a:ext uri="{FF2B5EF4-FFF2-40B4-BE49-F238E27FC236}">
                  <a16:creationId xmlns:a16="http://schemas.microsoft.com/office/drawing/2014/main" id="{3EB6A899-E01D-65E0-695D-265CAA11EF4C}"/>
                </a:ext>
              </a:extLst>
            </p:cNvPr>
            <p:cNvSpPr txBox="1"/>
            <p:nvPr/>
          </p:nvSpPr>
          <p:spPr>
            <a:xfrm>
              <a:off x="5237323" y="3456316"/>
              <a:ext cx="291219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Using the Copilot </a:t>
              </a: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saves me time</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while I'm trying to accomplish my goals</a:t>
              </a:r>
            </a:p>
          </p:txBody>
        </p:sp>
        <p:sp>
          <p:nvSpPr>
            <p:cNvPr id="10" name="TextBox 9">
              <a:extLst>
                <a:ext uri="{FF2B5EF4-FFF2-40B4-BE49-F238E27FC236}">
                  <a16:creationId xmlns:a16="http://schemas.microsoft.com/office/drawing/2014/main" id="{D359FCC4-B3A5-521C-B022-60BA43ABDA2E}"/>
                </a:ext>
              </a:extLst>
            </p:cNvPr>
            <p:cNvSpPr txBox="1"/>
            <p:nvPr/>
          </p:nvSpPr>
          <p:spPr>
            <a:xfrm>
              <a:off x="5237324" y="4405217"/>
              <a:ext cx="291219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results provided by Copilot</a:t>
              </a:r>
              <a:b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are </a:t>
              </a: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accurate and relevant</a:t>
              </a:r>
            </a:p>
          </p:txBody>
        </p:sp>
        <p:sp>
          <p:nvSpPr>
            <p:cNvPr id="11" name="TextBox 10">
              <a:extLst>
                <a:ext uri="{FF2B5EF4-FFF2-40B4-BE49-F238E27FC236}">
                  <a16:creationId xmlns:a16="http://schemas.microsoft.com/office/drawing/2014/main" id="{485CE569-8375-ACCF-5928-1F0F03326CA4}"/>
                </a:ext>
              </a:extLst>
            </p:cNvPr>
            <p:cNvSpPr txBox="1"/>
            <p:nvPr/>
          </p:nvSpPr>
          <p:spPr>
            <a:xfrm>
              <a:off x="5237324" y="5362066"/>
              <a:ext cx="291219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Copilot is </a:t>
              </a: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easy to use</a:t>
              </a:r>
            </a:p>
          </p:txBody>
        </p:sp>
      </p:grpSp>
      <p:graphicFrame>
        <p:nvGraphicFramePr>
          <p:cNvPr id="12" name="Diagram 11">
            <a:extLst>
              <a:ext uri="{FF2B5EF4-FFF2-40B4-BE49-F238E27FC236}">
                <a16:creationId xmlns:a16="http://schemas.microsoft.com/office/drawing/2014/main" id="{3F40B7B2-C9E8-1321-4AF7-8D872B78B732}"/>
              </a:ext>
            </a:extLst>
          </p:cNvPr>
          <p:cNvGraphicFramePr/>
          <p:nvPr>
            <p:extLst>
              <p:ext uri="{D42A27DB-BD31-4B8C-83A1-F6EECF244321}">
                <p14:modId xmlns:p14="http://schemas.microsoft.com/office/powerpoint/2010/main" val="1843915750"/>
              </p:ext>
            </p:extLst>
          </p:nvPr>
        </p:nvGraphicFramePr>
        <p:xfrm>
          <a:off x="1017419" y="2653407"/>
          <a:ext cx="4869398" cy="37984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extBox 13">
            <a:extLst>
              <a:ext uri="{FF2B5EF4-FFF2-40B4-BE49-F238E27FC236}">
                <a16:creationId xmlns:a16="http://schemas.microsoft.com/office/drawing/2014/main" id="{407AA94A-ED78-0BB1-9861-6FD618A2DFDE}"/>
              </a:ext>
            </a:extLst>
          </p:cNvPr>
          <p:cNvSpPr txBox="1"/>
          <p:nvPr/>
        </p:nvSpPr>
        <p:spPr>
          <a:xfrm>
            <a:off x="3030930" y="3114304"/>
            <a:ext cx="84237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VALUE</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DDBE5441-1167-4034-D2F0-0672132154B7}"/>
              </a:ext>
            </a:extLst>
          </p:cNvPr>
          <p:cNvSpPr txBox="1"/>
          <p:nvPr/>
        </p:nvSpPr>
        <p:spPr>
          <a:xfrm>
            <a:off x="10434796" y="2508664"/>
            <a:ext cx="88838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Target = 75</a:t>
            </a:r>
          </a:p>
        </p:txBody>
      </p:sp>
      <p:sp>
        <p:nvSpPr>
          <p:cNvPr id="22" name="TextBox 21">
            <a:extLst>
              <a:ext uri="{FF2B5EF4-FFF2-40B4-BE49-F238E27FC236}">
                <a16:creationId xmlns:a16="http://schemas.microsoft.com/office/drawing/2014/main" id="{13ACFFF5-56C7-C3F7-D482-47305C485E1E}"/>
              </a:ext>
            </a:extLst>
          </p:cNvPr>
          <p:cNvSpPr txBox="1"/>
          <p:nvPr/>
        </p:nvSpPr>
        <p:spPr>
          <a:xfrm>
            <a:off x="10301719" y="6515181"/>
            <a:ext cx="119788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 = </a:t>
            </a:r>
            <a:r>
              <a:rPr lang="en-US" sz="1050" i="1">
                <a:solidFill>
                  <a:prstClr val="black"/>
                </a:solidFill>
                <a:latin typeface="Segoe UI" panose="020B0502040204020203" pitchFamily="34" charset="0"/>
                <a:cs typeface="Segoe UI" panose="020B0502040204020203" pitchFamily="34" charset="0"/>
              </a:rPr>
              <a:t>50</a:t>
            </a:r>
            <a:r>
              <a:rPr kumimoji="0" lang="en-US" sz="105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t>
            </a:r>
          </a:p>
        </p:txBody>
      </p:sp>
      <p:sp>
        <p:nvSpPr>
          <p:cNvPr id="32" name="TextBox 31">
            <a:extLst>
              <a:ext uri="{FF2B5EF4-FFF2-40B4-BE49-F238E27FC236}">
                <a16:creationId xmlns:a16="http://schemas.microsoft.com/office/drawing/2014/main" id="{E421E55F-ED01-31AB-37EE-86395CC4B085}"/>
              </a:ext>
            </a:extLst>
          </p:cNvPr>
          <p:cNvSpPr txBox="1"/>
          <p:nvPr/>
        </p:nvSpPr>
        <p:spPr>
          <a:xfrm>
            <a:off x="7263385" y="6537253"/>
            <a:ext cx="2696301"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Error bars represent 90% Confidence Intervals</a:t>
            </a:r>
            <a:endParaRPr kumimoji="0" lang="en-US" sz="1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BF8DAF7D-8D5E-05CD-EC61-90CDC07A4B64}"/>
              </a:ext>
            </a:extLst>
          </p:cNvPr>
          <p:cNvSpPr txBox="1"/>
          <p:nvPr/>
        </p:nvSpPr>
        <p:spPr>
          <a:xfrm>
            <a:off x="7599770" y="399418"/>
            <a:ext cx="293150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hlinkClick r:id="rId9"/>
              </a:rPr>
              <a:t>AI UX Metrics Framework.pptx</a:t>
            </a:r>
            <a:endPar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nvGrpSpPr>
          <p:cNvPr id="38" name="Group 37">
            <a:extLst>
              <a:ext uri="{FF2B5EF4-FFF2-40B4-BE49-F238E27FC236}">
                <a16:creationId xmlns:a16="http://schemas.microsoft.com/office/drawing/2014/main" id="{3FF81A30-5E0E-B5C0-0102-1CE15F70FF03}"/>
              </a:ext>
              <a:ext uri="{C183D7F6-B498-43B3-948B-1728B52AA6E4}">
                <adec:decorative xmlns:adec="http://schemas.microsoft.com/office/drawing/2017/decorative" val="1"/>
              </a:ext>
            </a:extLst>
          </p:cNvPr>
          <p:cNvGrpSpPr/>
          <p:nvPr/>
        </p:nvGrpSpPr>
        <p:grpSpPr>
          <a:xfrm>
            <a:off x="110346" y="3313580"/>
            <a:ext cx="228600" cy="230840"/>
            <a:chOff x="6400800" y="152400"/>
            <a:chExt cx="330741" cy="333982"/>
          </a:xfrm>
          <a:solidFill>
            <a:schemeClr val="tx1"/>
          </a:solidFill>
        </p:grpSpPr>
        <p:sp>
          <p:nvSpPr>
            <p:cNvPr id="39" name="Rectangle 38">
              <a:extLst>
                <a:ext uri="{FF2B5EF4-FFF2-40B4-BE49-F238E27FC236}">
                  <a16:creationId xmlns:a16="http://schemas.microsoft.com/office/drawing/2014/main" id="{201A1AED-6F8F-84F9-D297-1DEFA6515657}"/>
                </a:ext>
              </a:extLst>
            </p:cNvPr>
            <p:cNvSpPr/>
            <p:nvPr userDrawn="1"/>
          </p:nvSpPr>
          <p:spPr>
            <a:xfrm>
              <a:off x="6400800"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D2F398F3-00F5-7571-E90C-A5CC42DE790A}"/>
                </a:ext>
              </a:extLst>
            </p:cNvPr>
            <p:cNvSpPr/>
            <p:nvPr userDrawn="1"/>
          </p:nvSpPr>
          <p:spPr>
            <a:xfrm>
              <a:off x="6579141"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EDDF089A-74CE-DB3C-93CC-F178C0091905}"/>
                </a:ext>
              </a:extLst>
            </p:cNvPr>
            <p:cNvSpPr/>
            <p:nvPr userDrawn="1"/>
          </p:nvSpPr>
          <p:spPr>
            <a:xfrm>
              <a:off x="6400800"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F6D79DC8-6B26-CBA8-3FF6-18F798E6B421}"/>
                </a:ext>
              </a:extLst>
            </p:cNvPr>
            <p:cNvSpPr/>
            <p:nvPr userDrawn="1"/>
          </p:nvSpPr>
          <p:spPr>
            <a:xfrm>
              <a:off x="6579141"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4" name="Vertical Text Placeholder 2">
            <a:extLst>
              <a:ext uri="{FF2B5EF4-FFF2-40B4-BE49-F238E27FC236}">
                <a16:creationId xmlns:a16="http://schemas.microsoft.com/office/drawing/2014/main" id="{3C4EB49B-CAE9-47E3-A35B-E2259FE440E9}"/>
              </a:ext>
            </a:extLst>
          </p:cNvPr>
          <p:cNvSpPr txBox="1">
            <a:spLocks/>
          </p:cNvSpPr>
          <p:nvPr/>
        </p:nvSpPr>
        <p:spPr>
          <a:xfrm rot="10800000">
            <a:off x="107404" y="5197792"/>
            <a:ext cx="228600" cy="1462088"/>
          </a:xfrm>
          <a:prstGeom prst="rect">
            <a:avLst/>
          </a:prstGeom>
        </p:spPr>
        <p:txBody>
          <a:bodyPr vert="eaVert" anchor="ct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9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C+E Studio</a:t>
            </a:r>
          </a:p>
        </p:txBody>
      </p:sp>
      <p:sp>
        <p:nvSpPr>
          <p:cNvPr id="45" name="Vertical Text Placeholder 1">
            <a:extLst>
              <a:ext uri="{FF2B5EF4-FFF2-40B4-BE49-F238E27FC236}">
                <a16:creationId xmlns:a16="http://schemas.microsoft.com/office/drawing/2014/main" id="{764850E4-0F8B-D496-AD9B-476BBD028713}"/>
              </a:ext>
            </a:extLst>
          </p:cNvPr>
          <p:cNvSpPr txBox="1">
            <a:spLocks/>
          </p:cNvSpPr>
          <p:nvPr/>
        </p:nvSpPr>
        <p:spPr>
          <a:xfrm rot="10800000">
            <a:off x="107404" y="214312"/>
            <a:ext cx="228600" cy="1462088"/>
          </a:xfrm>
          <a:prstGeom prst="rect">
            <a:avLst/>
          </a:prstGeom>
        </p:spPr>
        <p:txBody>
          <a:bodyPr vert="eaVert" anchor="ct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9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October 2023</a:t>
            </a:r>
          </a:p>
        </p:txBody>
      </p:sp>
      <p:sp>
        <p:nvSpPr>
          <p:cNvPr id="46" name="Rectangle: Rounded Corners 45">
            <a:extLst>
              <a:ext uri="{FF2B5EF4-FFF2-40B4-BE49-F238E27FC236}">
                <a16:creationId xmlns:a16="http://schemas.microsoft.com/office/drawing/2014/main" id="{AC9F3C1A-B2F5-C469-1917-6A211938A028}"/>
              </a:ext>
            </a:extLst>
          </p:cNvPr>
          <p:cNvSpPr/>
          <p:nvPr/>
        </p:nvSpPr>
        <p:spPr>
          <a:xfrm>
            <a:off x="10271052" y="1978527"/>
            <a:ext cx="1165357" cy="353182"/>
          </a:xfrm>
          <a:prstGeom prst="roundRect">
            <a:avLst>
              <a:gd name="adj" fmla="val 7063"/>
            </a:avLst>
          </a:prstGeom>
          <a:solidFill>
            <a:schemeClr val="tx1">
              <a:lumMod val="85000"/>
              <a:lumOff val="15000"/>
              <a:alpha val="80000"/>
            </a:schemeClr>
          </a:solidFill>
          <a:ln w="38100">
            <a:noFill/>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Variable Display" pitchFamily="2" charset="0"/>
                <a:ea typeface="+mn-ea"/>
                <a:cs typeface="+mn-cs"/>
              </a:rPr>
              <a:t>59/100</a:t>
            </a:r>
            <a:br>
              <a:rPr kumimoji="0" lang="en-US" sz="700" b="1" i="0" u="none" strike="noStrike" kern="1200" cap="none" spc="0" normalizeH="0" baseline="0" noProof="0">
                <a:ln>
                  <a:noFill/>
                </a:ln>
                <a:solidFill>
                  <a:prstClr val="white"/>
                </a:solidFill>
                <a:effectLst/>
                <a:uLnTx/>
                <a:uFillTx/>
                <a:latin typeface="Segoe UI Variable Display" pitchFamily="2" charset="0"/>
                <a:ea typeface="+mn-ea"/>
                <a:cs typeface="+mn-cs"/>
              </a:rPr>
            </a:br>
            <a:r>
              <a:rPr kumimoji="0" lang="en-US" sz="700" b="1" i="0" u="none" strike="noStrike" kern="1200" cap="none" spc="0" normalizeH="0" baseline="0" noProof="0">
                <a:ln>
                  <a:noFill/>
                </a:ln>
                <a:solidFill>
                  <a:prstClr val="white"/>
                </a:solidFill>
                <a:effectLst/>
                <a:uLnTx/>
                <a:uFillTx/>
                <a:latin typeface="Segoe UI Variable Display" pitchFamily="2" charset="0"/>
                <a:ea typeface="+mn-ea"/>
                <a:cs typeface="+mn-cs"/>
              </a:rPr>
              <a:t>COMPOSITE SCORE</a:t>
            </a:r>
          </a:p>
        </p:txBody>
      </p:sp>
      <p:graphicFrame>
        <p:nvGraphicFramePr>
          <p:cNvPr id="13" name="Chart 12">
            <a:extLst>
              <a:ext uri="{FF2B5EF4-FFF2-40B4-BE49-F238E27FC236}">
                <a16:creationId xmlns:a16="http://schemas.microsoft.com/office/drawing/2014/main" id="{5FB4C10C-473C-4238-E4C0-080AEA32FA02}"/>
              </a:ext>
            </a:extLst>
          </p:cNvPr>
          <p:cNvGraphicFramePr>
            <a:graphicFrameLocks/>
          </p:cNvGraphicFramePr>
          <p:nvPr>
            <p:extLst>
              <p:ext uri="{D42A27DB-BD31-4B8C-83A1-F6EECF244321}">
                <p14:modId xmlns:p14="http://schemas.microsoft.com/office/powerpoint/2010/main" val="476814274"/>
              </p:ext>
            </p:extLst>
          </p:nvPr>
        </p:nvGraphicFramePr>
        <p:xfrm>
          <a:off x="8611536" y="2583806"/>
          <a:ext cx="3270366" cy="3682934"/>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274672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60E53BC8-81EC-EA60-4227-609C536D6304}"/>
              </a:ext>
            </a:extLst>
          </p:cNvPr>
          <p:cNvSpPr>
            <a:spLocks noGrp="1"/>
          </p:cNvSpPr>
          <p:nvPr>
            <p:ph type="body" orient="vert" sz="quarter" idx="13"/>
          </p:nvPr>
        </p:nvSpPr>
        <p:spPr/>
        <p:txBody>
          <a:bodyPr/>
          <a:lstStyle/>
          <a:p>
            <a:r>
              <a:rPr lang="en-US"/>
              <a:t>October 2023</a:t>
            </a:r>
          </a:p>
        </p:txBody>
      </p:sp>
      <p:sp>
        <p:nvSpPr>
          <p:cNvPr id="3" name="Vertical Text Placeholder 2">
            <a:extLst>
              <a:ext uri="{FF2B5EF4-FFF2-40B4-BE49-F238E27FC236}">
                <a16:creationId xmlns:a16="http://schemas.microsoft.com/office/drawing/2014/main" id="{1BB5CB1C-6581-9CD6-55F9-5AD1997158E8}"/>
              </a:ext>
            </a:extLst>
          </p:cNvPr>
          <p:cNvSpPr>
            <a:spLocks noGrp="1"/>
          </p:cNvSpPr>
          <p:nvPr>
            <p:ph type="body" orient="vert" sz="quarter" idx="38"/>
          </p:nvPr>
        </p:nvSpPr>
        <p:spPr/>
        <p:txBody>
          <a:bodyPr/>
          <a:lstStyle/>
          <a:p>
            <a:r>
              <a:rPr lang="en-US"/>
              <a:t>C+E Studio</a:t>
            </a:r>
          </a:p>
        </p:txBody>
      </p:sp>
      <p:sp>
        <p:nvSpPr>
          <p:cNvPr id="16" name="TextBox 15">
            <a:extLst>
              <a:ext uri="{FF2B5EF4-FFF2-40B4-BE49-F238E27FC236}">
                <a16:creationId xmlns:a16="http://schemas.microsoft.com/office/drawing/2014/main" id="{486E652F-9D51-68A5-2374-6B7A80C23CE3}"/>
              </a:ext>
            </a:extLst>
          </p:cNvPr>
          <p:cNvSpPr txBox="1"/>
          <p:nvPr/>
        </p:nvSpPr>
        <p:spPr>
          <a:xfrm>
            <a:off x="990599" y="337456"/>
            <a:ext cx="10303811" cy="891346"/>
          </a:xfrm>
          <a:prstGeom prst="rect">
            <a:avLst/>
          </a:prstGeom>
          <a:noFill/>
        </p:spPr>
        <p:txBody>
          <a:bodyPr wrap="square" lIns="0" tIns="0" rIns="0" bIns="0" rtlCol="0" anchor="ctr">
            <a:noAutofit/>
          </a:bodyPr>
          <a:lstStyle/>
          <a:p>
            <a:pPr lvl="0">
              <a:defRPr/>
            </a:pPr>
            <a:r>
              <a:rPr lang="en-US" sz="2000" b="1">
                <a:solidFill>
                  <a:prstClr val="black">
                    <a:lumMod val="95000"/>
                    <a:lumOff val="5000"/>
                  </a:prstClr>
                </a:solidFill>
                <a:latin typeface="Segoe UI Semibold" panose="020B0702040204020203" pitchFamily="34" charset="0"/>
                <a:cs typeface="Segoe UI Semibold" panose="020B0702040204020203" pitchFamily="34" charset="0"/>
              </a:rPr>
              <a:t>Copilot was not perceived to improve productivity with inaccurate data requiring users to double-check information, thus the idea of expanding further was no longer ideal.</a:t>
            </a:r>
          </a:p>
        </p:txBody>
      </p:sp>
      <p:grpSp>
        <p:nvGrpSpPr>
          <p:cNvPr id="21" name="Group 20">
            <a:extLst>
              <a:ext uri="{FF2B5EF4-FFF2-40B4-BE49-F238E27FC236}">
                <a16:creationId xmlns:a16="http://schemas.microsoft.com/office/drawing/2014/main" id="{DDD62F9E-78FB-1494-4C75-91F29014ECAE}"/>
              </a:ext>
              <a:ext uri="{C183D7F6-B498-43B3-948B-1728B52AA6E4}">
                <adec:decorative xmlns:adec="http://schemas.microsoft.com/office/drawing/2017/decorative" val="1"/>
              </a:ext>
            </a:extLst>
          </p:cNvPr>
          <p:cNvGrpSpPr/>
          <p:nvPr/>
        </p:nvGrpSpPr>
        <p:grpSpPr>
          <a:xfrm>
            <a:off x="110346" y="3313580"/>
            <a:ext cx="228600" cy="230840"/>
            <a:chOff x="6400800" y="152400"/>
            <a:chExt cx="330741" cy="333982"/>
          </a:xfrm>
          <a:solidFill>
            <a:schemeClr val="tx1"/>
          </a:solidFill>
        </p:grpSpPr>
        <p:sp>
          <p:nvSpPr>
            <p:cNvPr id="24" name="Rectangle 23">
              <a:extLst>
                <a:ext uri="{FF2B5EF4-FFF2-40B4-BE49-F238E27FC236}">
                  <a16:creationId xmlns:a16="http://schemas.microsoft.com/office/drawing/2014/main" id="{8DD64BC3-C5AA-4ECC-71D5-C6938C546F3A}"/>
                </a:ext>
              </a:extLst>
            </p:cNvPr>
            <p:cNvSpPr/>
            <p:nvPr userDrawn="1"/>
          </p:nvSpPr>
          <p:spPr>
            <a:xfrm>
              <a:off x="6400800"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DC252408-434E-7130-6E23-FF2157D2141E}"/>
                </a:ext>
              </a:extLst>
            </p:cNvPr>
            <p:cNvSpPr/>
            <p:nvPr userDrawn="1"/>
          </p:nvSpPr>
          <p:spPr>
            <a:xfrm>
              <a:off x="6579141"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CE274A6-1AA0-4920-FEB4-7E7E57541211}"/>
                </a:ext>
              </a:extLst>
            </p:cNvPr>
            <p:cNvSpPr/>
            <p:nvPr userDrawn="1"/>
          </p:nvSpPr>
          <p:spPr>
            <a:xfrm>
              <a:off x="6400800"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922868D-7F2C-B358-0259-C1C4C0E6E2A8}"/>
                </a:ext>
              </a:extLst>
            </p:cNvPr>
            <p:cNvSpPr/>
            <p:nvPr userDrawn="1"/>
          </p:nvSpPr>
          <p:spPr>
            <a:xfrm>
              <a:off x="6579141"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 name="TextBox 9">
            <a:extLst>
              <a:ext uri="{FF2B5EF4-FFF2-40B4-BE49-F238E27FC236}">
                <a16:creationId xmlns:a16="http://schemas.microsoft.com/office/drawing/2014/main" id="{A2A0A32D-EF30-BECE-CC81-2CC492329ABE}"/>
              </a:ext>
            </a:extLst>
          </p:cNvPr>
          <p:cNvSpPr txBox="1"/>
          <p:nvPr/>
        </p:nvSpPr>
        <p:spPr>
          <a:xfrm>
            <a:off x="9155668" y="6011569"/>
            <a:ext cx="270458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Error bars represent 90% Confidence Intervals</a:t>
            </a:r>
          </a:p>
        </p:txBody>
      </p:sp>
      <p:sp>
        <p:nvSpPr>
          <p:cNvPr id="11" name="TextBox 10">
            <a:extLst>
              <a:ext uri="{FF2B5EF4-FFF2-40B4-BE49-F238E27FC236}">
                <a16:creationId xmlns:a16="http://schemas.microsoft.com/office/drawing/2014/main" id="{9A85ACE6-907F-0357-1D22-1B7372971C89}"/>
              </a:ext>
            </a:extLst>
          </p:cNvPr>
          <p:cNvSpPr txBox="1"/>
          <p:nvPr/>
        </p:nvSpPr>
        <p:spPr>
          <a:xfrm>
            <a:off x="10539134" y="2334734"/>
            <a:ext cx="731262"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Target = 75</a:t>
            </a:r>
          </a:p>
        </p:txBody>
      </p:sp>
      <p:sp>
        <p:nvSpPr>
          <p:cNvPr id="12" name="TextBox 11">
            <a:extLst>
              <a:ext uri="{FF2B5EF4-FFF2-40B4-BE49-F238E27FC236}">
                <a16:creationId xmlns:a16="http://schemas.microsoft.com/office/drawing/2014/main" id="{DD5AE54A-CD09-2038-235A-A5C1E2021E54}"/>
              </a:ext>
            </a:extLst>
          </p:cNvPr>
          <p:cNvSpPr txBox="1"/>
          <p:nvPr/>
        </p:nvSpPr>
        <p:spPr>
          <a:xfrm>
            <a:off x="5359533" y="1676400"/>
            <a:ext cx="466205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Trust in AI – Productivity</a:t>
            </a:r>
          </a:p>
        </p:txBody>
      </p:sp>
      <p:cxnSp>
        <p:nvCxnSpPr>
          <p:cNvPr id="13" name="Straight Connector 12">
            <a:extLst>
              <a:ext uri="{FF2B5EF4-FFF2-40B4-BE49-F238E27FC236}">
                <a16:creationId xmlns:a16="http://schemas.microsoft.com/office/drawing/2014/main" id="{F945E348-D13F-CBCE-0263-14437B14E5D4}"/>
              </a:ext>
            </a:extLst>
          </p:cNvPr>
          <p:cNvCxnSpPr>
            <a:cxnSpLocks/>
          </p:cNvCxnSpPr>
          <p:nvPr/>
        </p:nvCxnSpPr>
        <p:spPr>
          <a:xfrm>
            <a:off x="5469142" y="2023022"/>
            <a:ext cx="3380434" cy="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85D68D2-3E20-D447-B775-DD8DEB3BC338}"/>
              </a:ext>
            </a:extLst>
          </p:cNvPr>
          <p:cNvSpPr txBox="1"/>
          <p:nvPr/>
        </p:nvSpPr>
        <p:spPr>
          <a:xfrm>
            <a:off x="5469142" y="2201327"/>
            <a:ext cx="189500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Average = </a:t>
            </a:r>
            <a:r>
              <a:rPr lang="en-US" sz="1600" b="1">
                <a:solidFill>
                  <a:prstClr val="black"/>
                </a:solidFill>
                <a:latin typeface="Segoe UI" panose="020B0502040204020203" pitchFamily="34" charset="0"/>
                <a:cs typeface="Segoe UI" panose="020B0502040204020203" pitchFamily="34" charset="0"/>
              </a:rPr>
              <a:t>54</a:t>
            </a: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(+/- 2)</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4" name="Picture 3">
            <a:extLst>
              <a:ext uri="{FF2B5EF4-FFF2-40B4-BE49-F238E27FC236}">
                <a16:creationId xmlns:a16="http://schemas.microsoft.com/office/drawing/2014/main" id="{7E9DF5AD-C8F5-2649-AE55-C3D2B5438478}"/>
              </a:ext>
            </a:extLst>
          </p:cNvPr>
          <p:cNvPicPr>
            <a:picLocks noChangeAspect="1"/>
          </p:cNvPicPr>
          <p:nvPr/>
        </p:nvPicPr>
        <p:blipFill>
          <a:blip r:embed="rId2"/>
          <a:stretch>
            <a:fillRect/>
          </a:stretch>
        </p:blipFill>
        <p:spPr>
          <a:xfrm>
            <a:off x="4030870" y="3256121"/>
            <a:ext cx="990157" cy="990157"/>
          </a:xfrm>
          <a:prstGeom prst="rect">
            <a:avLst/>
          </a:prstGeom>
          <a:effectLst>
            <a:outerShdw blurRad="50800" dist="38100" dir="2700000" algn="tl" rotWithShape="0">
              <a:prstClr val="black">
                <a:alpha val="40000"/>
              </a:prstClr>
            </a:outerShdw>
          </a:effectLst>
        </p:spPr>
      </p:pic>
      <p:sp>
        <p:nvSpPr>
          <p:cNvPr id="23" name="TextBox 22">
            <a:extLst>
              <a:ext uri="{FF2B5EF4-FFF2-40B4-BE49-F238E27FC236}">
                <a16:creationId xmlns:a16="http://schemas.microsoft.com/office/drawing/2014/main" id="{2F938459-821E-512C-857C-4448CC8EB7AD}"/>
              </a:ext>
            </a:extLst>
          </p:cNvPr>
          <p:cNvSpPr txBox="1"/>
          <p:nvPr/>
        </p:nvSpPr>
        <p:spPr>
          <a:xfrm>
            <a:off x="924630" y="4485923"/>
            <a:ext cx="4243553" cy="184153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Agreement scales scores converted to 0–100-point scale</a:t>
            </a:r>
          </a:p>
          <a:p>
            <a:pPr marL="285750" marR="0" lvl="0" indent="-285750" algn="l" defTabSz="914367"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Strongly agree = 100</a:t>
            </a:r>
          </a:p>
          <a:p>
            <a:pPr marL="285750" marR="0" lvl="0" indent="-285750" algn="l" defTabSz="914367"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Somewhat agree = 75</a:t>
            </a:r>
          </a:p>
          <a:p>
            <a:pPr marL="285750" marR="0" lvl="0" indent="-285750" algn="l" defTabSz="914367"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Neither agree nor disagree = 50</a:t>
            </a:r>
          </a:p>
          <a:p>
            <a:pPr marL="285750" marR="0" lvl="0" indent="-285750" algn="l" defTabSz="914367"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Somewhat disagree = 25</a:t>
            </a:r>
          </a:p>
          <a:p>
            <a:pPr marL="285750" marR="0" lvl="0" indent="-285750" algn="l" defTabSz="914367"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Strongly disagree = 0</a:t>
            </a:r>
          </a:p>
        </p:txBody>
      </p:sp>
      <p:sp>
        <p:nvSpPr>
          <p:cNvPr id="28" name="TextBox 27">
            <a:extLst>
              <a:ext uri="{FF2B5EF4-FFF2-40B4-BE49-F238E27FC236}">
                <a16:creationId xmlns:a16="http://schemas.microsoft.com/office/drawing/2014/main" id="{9BA15194-7D75-37EA-BE15-4EE223F4CD92}"/>
              </a:ext>
            </a:extLst>
          </p:cNvPr>
          <p:cNvSpPr txBox="1"/>
          <p:nvPr/>
        </p:nvSpPr>
        <p:spPr>
          <a:xfrm>
            <a:off x="7580174" y="6338729"/>
            <a:ext cx="119788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Wave 4, </a:t>
            </a:r>
            <a:r>
              <a:rPr kumimoji="0" lang="en-US" sz="105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 = 598;</a:t>
            </a:r>
          </a:p>
        </p:txBody>
      </p:sp>
      <p:grpSp>
        <p:nvGrpSpPr>
          <p:cNvPr id="31" name="Group 30">
            <a:extLst>
              <a:ext uri="{FF2B5EF4-FFF2-40B4-BE49-F238E27FC236}">
                <a16:creationId xmlns:a16="http://schemas.microsoft.com/office/drawing/2014/main" id="{DB6D076D-C9D4-CB71-CF93-914A697FC820}"/>
              </a:ext>
            </a:extLst>
          </p:cNvPr>
          <p:cNvGrpSpPr/>
          <p:nvPr/>
        </p:nvGrpSpPr>
        <p:grpSpPr>
          <a:xfrm>
            <a:off x="8772545" y="6302304"/>
            <a:ext cx="1197889" cy="291159"/>
            <a:chOff x="8734445" y="6451822"/>
            <a:chExt cx="1197889" cy="291159"/>
          </a:xfrm>
        </p:grpSpPr>
        <p:pic>
          <p:nvPicPr>
            <p:cNvPr id="32" name="Picture 31">
              <a:extLst>
                <a:ext uri="{FF2B5EF4-FFF2-40B4-BE49-F238E27FC236}">
                  <a16:creationId xmlns:a16="http://schemas.microsoft.com/office/drawing/2014/main" id="{17BA9DE0-090F-ED4A-252F-010862C8FDDF}"/>
                </a:ext>
              </a:extLst>
            </p:cNvPr>
            <p:cNvPicPr>
              <a:picLocks noChangeAspect="1"/>
            </p:cNvPicPr>
            <p:nvPr/>
          </p:nvPicPr>
          <p:blipFill>
            <a:blip r:embed="rId3"/>
            <a:stretch>
              <a:fillRect/>
            </a:stretch>
          </p:blipFill>
          <p:spPr>
            <a:xfrm>
              <a:off x="8734446" y="6451822"/>
              <a:ext cx="1120420" cy="285239"/>
            </a:xfrm>
            <a:prstGeom prst="rect">
              <a:avLst/>
            </a:prstGeom>
            <a:ln>
              <a:solidFill>
                <a:schemeClr val="tx1"/>
              </a:solidFill>
            </a:ln>
          </p:spPr>
        </p:pic>
        <p:sp>
          <p:nvSpPr>
            <p:cNvPr id="33" name="TextBox 32">
              <a:extLst>
                <a:ext uri="{FF2B5EF4-FFF2-40B4-BE49-F238E27FC236}">
                  <a16:creationId xmlns:a16="http://schemas.microsoft.com/office/drawing/2014/main" id="{49531458-D9FF-9129-F533-2FFDFEBE7386}"/>
                </a:ext>
              </a:extLst>
            </p:cNvPr>
            <p:cNvSpPr txBox="1"/>
            <p:nvPr/>
          </p:nvSpPr>
          <p:spPr>
            <a:xfrm>
              <a:off x="8734445" y="6481371"/>
              <a:ext cx="119788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Wave 3, </a:t>
              </a:r>
              <a:r>
                <a:rPr kumimoji="0" lang="en-US" sz="105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 = 686;</a:t>
              </a:r>
            </a:p>
          </p:txBody>
        </p:sp>
      </p:grpSp>
      <p:grpSp>
        <p:nvGrpSpPr>
          <p:cNvPr id="34" name="Group 33">
            <a:extLst>
              <a:ext uri="{FF2B5EF4-FFF2-40B4-BE49-F238E27FC236}">
                <a16:creationId xmlns:a16="http://schemas.microsoft.com/office/drawing/2014/main" id="{9BA9C7BD-EEFC-7029-3BB8-FAA1C587861E}"/>
              </a:ext>
            </a:extLst>
          </p:cNvPr>
          <p:cNvGrpSpPr/>
          <p:nvPr/>
        </p:nvGrpSpPr>
        <p:grpSpPr>
          <a:xfrm>
            <a:off x="9970434" y="6302305"/>
            <a:ext cx="1197889" cy="285239"/>
            <a:chOff x="9932334" y="6451823"/>
            <a:chExt cx="1197889" cy="285239"/>
          </a:xfrm>
        </p:grpSpPr>
        <p:pic>
          <p:nvPicPr>
            <p:cNvPr id="35" name="Picture 34">
              <a:extLst>
                <a:ext uri="{FF2B5EF4-FFF2-40B4-BE49-F238E27FC236}">
                  <a16:creationId xmlns:a16="http://schemas.microsoft.com/office/drawing/2014/main" id="{D6806BFE-3316-D7E0-4A9E-CDF5295BFCB0}"/>
                </a:ext>
              </a:extLst>
            </p:cNvPr>
            <p:cNvPicPr>
              <a:picLocks noChangeAspect="1"/>
            </p:cNvPicPr>
            <p:nvPr/>
          </p:nvPicPr>
          <p:blipFill>
            <a:blip r:embed="rId4"/>
            <a:stretch>
              <a:fillRect/>
            </a:stretch>
          </p:blipFill>
          <p:spPr>
            <a:xfrm>
              <a:off x="9932334" y="6451823"/>
              <a:ext cx="1036335" cy="285239"/>
            </a:xfrm>
            <a:prstGeom prst="rect">
              <a:avLst/>
            </a:prstGeom>
            <a:ln>
              <a:solidFill>
                <a:schemeClr val="tx1"/>
              </a:solidFill>
            </a:ln>
          </p:spPr>
        </p:pic>
        <p:sp>
          <p:nvSpPr>
            <p:cNvPr id="36" name="TextBox 35">
              <a:extLst>
                <a:ext uri="{FF2B5EF4-FFF2-40B4-BE49-F238E27FC236}">
                  <a16:creationId xmlns:a16="http://schemas.microsoft.com/office/drawing/2014/main" id="{F830BB84-0081-D79F-69F7-92678096A687}"/>
                </a:ext>
              </a:extLst>
            </p:cNvPr>
            <p:cNvSpPr txBox="1"/>
            <p:nvPr/>
          </p:nvSpPr>
          <p:spPr>
            <a:xfrm>
              <a:off x="9932334" y="6475452"/>
              <a:ext cx="119788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Wave 2, </a:t>
              </a:r>
              <a:r>
                <a:rPr kumimoji="0" lang="en-US" sz="105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 = 21</a:t>
              </a:r>
            </a:p>
          </p:txBody>
        </p:sp>
      </p:grpSp>
      <p:graphicFrame>
        <p:nvGraphicFramePr>
          <p:cNvPr id="42" name="Chart 41">
            <a:extLst>
              <a:ext uri="{FF2B5EF4-FFF2-40B4-BE49-F238E27FC236}">
                <a16:creationId xmlns:a16="http://schemas.microsoft.com/office/drawing/2014/main" id="{C2C76D94-7A37-4777-B153-C0560FD72055}"/>
              </a:ext>
            </a:extLst>
          </p:cNvPr>
          <p:cNvGraphicFramePr>
            <a:graphicFrameLocks/>
          </p:cNvGraphicFramePr>
          <p:nvPr>
            <p:extLst>
              <p:ext uri="{D42A27DB-BD31-4B8C-83A1-F6EECF244321}">
                <p14:modId xmlns:p14="http://schemas.microsoft.com/office/powerpoint/2010/main" val="847868886"/>
              </p:ext>
            </p:extLst>
          </p:nvPr>
        </p:nvGraphicFramePr>
        <p:xfrm>
          <a:off x="5308712" y="2387043"/>
          <a:ext cx="6664142" cy="3718471"/>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ular Callout 15">
            <a:extLst>
              <a:ext uri="{FF2B5EF4-FFF2-40B4-BE49-F238E27FC236}">
                <a16:creationId xmlns:a16="http://schemas.microsoft.com/office/drawing/2014/main" id="{5F270919-DD18-F22F-A6E3-D229652CACAA}"/>
              </a:ext>
            </a:extLst>
          </p:cNvPr>
          <p:cNvSpPr/>
          <p:nvPr/>
        </p:nvSpPr>
        <p:spPr>
          <a:xfrm>
            <a:off x="990599" y="1676400"/>
            <a:ext cx="2989218" cy="2194255"/>
          </a:xfrm>
          <a:prstGeom prst="wedgeRectCallout">
            <a:avLst>
              <a:gd name="adj1" fmla="val 59011"/>
              <a:gd name="adj2" fmla="val 37598"/>
            </a:avLst>
          </a:prstGeom>
          <a:solidFill>
            <a:srgbClr val="0F8EAC"/>
          </a:solidFill>
          <a:ln w="635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spAutoFit/>
          </a:bodyPr>
          <a:lstStyle/>
          <a:p>
            <a:pPr marL="1588" marR="0" lvl="1" indent="0" algn="l" defTabSz="914367" rtl="0" eaLnBrk="1" fontAlgn="auto" latinLnBrk="0" hangingPunct="1">
              <a:lnSpc>
                <a:spcPct val="107000"/>
              </a:lnSpc>
              <a:spcBef>
                <a:spcPts val="0"/>
              </a:spcBef>
              <a:spcAft>
                <a:spcPts val="0"/>
              </a:spcAft>
              <a:buClrTx/>
              <a:buSzTx/>
              <a:buFontTx/>
              <a:buNone/>
              <a:tabLst/>
              <a:defRPr/>
            </a:pPr>
            <a:r>
              <a:rPr lang="en-US" sz="1600" i="1">
                <a:solidFill>
                  <a:prstClr val="white"/>
                </a:solidFill>
                <a:latin typeface="Segoe UI" panose="020B0502040204020203" pitchFamily="34" charset="0"/>
                <a:cs typeface="Segoe UI" panose="020B0502040204020203" pitchFamily="34" charset="0"/>
              </a:rPr>
              <a:t>“The data and information accuracy is still not enough to trust Copilot results on any grounds and often we need to verify the received information to ensure it’s accurate, and that costs time.”</a:t>
            </a:r>
          </a:p>
        </p:txBody>
      </p:sp>
    </p:spTree>
    <p:extLst>
      <p:ext uri="{BB962C8B-B14F-4D97-AF65-F5344CB8AC3E}">
        <p14:creationId xmlns:p14="http://schemas.microsoft.com/office/powerpoint/2010/main" val="666758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1F4BC294-9E5A-0D63-F89B-E7653B91E08A}"/>
              </a:ext>
            </a:extLst>
          </p:cNvPr>
          <p:cNvPicPr>
            <a:picLocks noChangeAspect="1"/>
          </p:cNvPicPr>
          <p:nvPr/>
        </p:nvPicPr>
        <p:blipFill>
          <a:blip r:embed="rId2"/>
          <a:stretch>
            <a:fillRect/>
          </a:stretch>
        </p:blipFill>
        <p:spPr>
          <a:xfrm>
            <a:off x="3891150" y="3108010"/>
            <a:ext cx="990156" cy="993139"/>
          </a:xfrm>
          <a:prstGeom prst="rect">
            <a:avLst/>
          </a:prstGeom>
          <a:effectLst>
            <a:outerShdw blurRad="50800" dist="38100" dir="2700000" algn="tl" rotWithShape="0">
              <a:prstClr val="black">
                <a:alpha val="40000"/>
              </a:prstClr>
            </a:outerShdw>
          </a:effectLst>
        </p:spPr>
      </p:pic>
      <p:sp>
        <p:nvSpPr>
          <p:cNvPr id="2" name="Vertical Text Placeholder 1">
            <a:extLst>
              <a:ext uri="{FF2B5EF4-FFF2-40B4-BE49-F238E27FC236}">
                <a16:creationId xmlns:a16="http://schemas.microsoft.com/office/drawing/2014/main" id="{60E53BC8-81EC-EA60-4227-609C536D6304}"/>
              </a:ext>
            </a:extLst>
          </p:cNvPr>
          <p:cNvSpPr>
            <a:spLocks noGrp="1"/>
          </p:cNvSpPr>
          <p:nvPr>
            <p:ph type="body" orient="vert" sz="quarter" idx="13"/>
          </p:nvPr>
        </p:nvSpPr>
        <p:spPr/>
        <p:txBody>
          <a:bodyPr/>
          <a:lstStyle/>
          <a:p>
            <a:r>
              <a:rPr lang="en-US"/>
              <a:t>October 2023</a:t>
            </a:r>
          </a:p>
        </p:txBody>
      </p:sp>
      <p:sp>
        <p:nvSpPr>
          <p:cNvPr id="3" name="Vertical Text Placeholder 2">
            <a:extLst>
              <a:ext uri="{FF2B5EF4-FFF2-40B4-BE49-F238E27FC236}">
                <a16:creationId xmlns:a16="http://schemas.microsoft.com/office/drawing/2014/main" id="{1BB5CB1C-6581-9CD6-55F9-5AD1997158E8}"/>
              </a:ext>
            </a:extLst>
          </p:cNvPr>
          <p:cNvSpPr>
            <a:spLocks noGrp="1"/>
          </p:cNvSpPr>
          <p:nvPr>
            <p:ph type="body" orient="vert" sz="quarter" idx="38"/>
          </p:nvPr>
        </p:nvSpPr>
        <p:spPr/>
        <p:txBody>
          <a:bodyPr/>
          <a:lstStyle/>
          <a:p>
            <a:r>
              <a:rPr lang="en-US"/>
              <a:t>C+E Studio</a:t>
            </a:r>
          </a:p>
        </p:txBody>
      </p:sp>
      <p:sp>
        <p:nvSpPr>
          <p:cNvPr id="16" name="TextBox 15">
            <a:extLst>
              <a:ext uri="{FF2B5EF4-FFF2-40B4-BE49-F238E27FC236}">
                <a16:creationId xmlns:a16="http://schemas.microsoft.com/office/drawing/2014/main" id="{486E652F-9D51-68A5-2374-6B7A80C23CE3}"/>
              </a:ext>
            </a:extLst>
          </p:cNvPr>
          <p:cNvSpPr txBox="1"/>
          <p:nvPr/>
        </p:nvSpPr>
        <p:spPr>
          <a:xfrm>
            <a:off x="990599" y="337456"/>
            <a:ext cx="10303811" cy="891346"/>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lumMod val="95000"/>
                    <a:lumOff val="5000"/>
                  </a:prstClr>
                </a:solidFill>
                <a:effectLst/>
                <a:uLnTx/>
                <a:uFillTx/>
                <a:latin typeface="Segoe UI Semibold" panose="020B0702040204020203" pitchFamily="34" charset="0"/>
                <a:ea typeface="+mn-ea"/>
                <a:cs typeface="Segoe UI Semibold" panose="020B0702040204020203" pitchFamily="34" charset="0"/>
              </a:rPr>
              <a:t>Participants indicated that Copilot was easy to use, but there is still the perception that using Copilot is not actually useful, thus providing very low value, in its current state. </a:t>
            </a:r>
          </a:p>
        </p:txBody>
      </p:sp>
      <p:grpSp>
        <p:nvGrpSpPr>
          <p:cNvPr id="21" name="Group 20">
            <a:extLst>
              <a:ext uri="{FF2B5EF4-FFF2-40B4-BE49-F238E27FC236}">
                <a16:creationId xmlns:a16="http://schemas.microsoft.com/office/drawing/2014/main" id="{DDD62F9E-78FB-1494-4C75-91F29014ECAE}"/>
              </a:ext>
              <a:ext uri="{C183D7F6-B498-43B3-948B-1728B52AA6E4}">
                <adec:decorative xmlns:adec="http://schemas.microsoft.com/office/drawing/2017/decorative" val="1"/>
              </a:ext>
            </a:extLst>
          </p:cNvPr>
          <p:cNvGrpSpPr/>
          <p:nvPr/>
        </p:nvGrpSpPr>
        <p:grpSpPr>
          <a:xfrm>
            <a:off x="110346" y="3313580"/>
            <a:ext cx="228600" cy="230840"/>
            <a:chOff x="6400800" y="152400"/>
            <a:chExt cx="330741" cy="333982"/>
          </a:xfrm>
          <a:solidFill>
            <a:schemeClr val="tx1"/>
          </a:solidFill>
        </p:grpSpPr>
        <p:sp>
          <p:nvSpPr>
            <p:cNvPr id="24" name="Rectangle 23">
              <a:extLst>
                <a:ext uri="{FF2B5EF4-FFF2-40B4-BE49-F238E27FC236}">
                  <a16:creationId xmlns:a16="http://schemas.microsoft.com/office/drawing/2014/main" id="{8DD64BC3-C5AA-4ECC-71D5-C6938C546F3A}"/>
                </a:ext>
              </a:extLst>
            </p:cNvPr>
            <p:cNvSpPr/>
            <p:nvPr userDrawn="1"/>
          </p:nvSpPr>
          <p:spPr>
            <a:xfrm>
              <a:off x="6400800"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DC252408-434E-7130-6E23-FF2157D2141E}"/>
                </a:ext>
              </a:extLst>
            </p:cNvPr>
            <p:cNvSpPr/>
            <p:nvPr userDrawn="1"/>
          </p:nvSpPr>
          <p:spPr>
            <a:xfrm>
              <a:off x="6579141"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CE274A6-1AA0-4920-FEB4-7E7E57541211}"/>
                </a:ext>
              </a:extLst>
            </p:cNvPr>
            <p:cNvSpPr/>
            <p:nvPr userDrawn="1"/>
          </p:nvSpPr>
          <p:spPr>
            <a:xfrm>
              <a:off x="6400800"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922868D-7F2C-B358-0259-C1C4C0E6E2A8}"/>
                </a:ext>
              </a:extLst>
            </p:cNvPr>
            <p:cNvSpPr/>
            <p:nvPr userDrawn="1"/>
          </p:nvSpPr>
          <p:spPr>
            <a:xfrm>
              <a:off x="6579141"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 name="TextBox 9">
            <a:extLst>
              <a:ext uri="{FF2B5EF4-FFF2-40B4-BE49-F238E27FC236}">
                <a16:creationId xmlns:a16="http://schemas.microsoft.com/office/drawing/2014/main" id="{A2A0A32D-EF30-BECE-CC81-2CC492329ABE}"/>
              </a:ext>
            </a:extLst>
          </p:cNvPr>
          <p:cNvSpPr txBox="1"/>
          <p:nvPr/>
        </p:nvSpPr>
        <p:spPr>
          <a:xfrm>
            <a:off x="9178984" y="6059880"/>
            <a:ext cx="270458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Error bars represent 90% Confidence Intervals</a:t>
            </a:r>
          </a:p>
        </p:txBody>
      </p:sp>
      <p:sp>
        <p:nvSpPr>
          <p:cNvPr id="11" name="TextBox 10">
            <a:extLst>
              <a:ext uri="{FF2B5EF4-FFF2-40B4-BE49-F238E27FC236}">
                <a16:creationId xmlns:a16="http://schemas.microsoft.com/office/drawing/2014/main" id="{9A85ACE6-907F-0357-1D22-1B7372971C89}"/>
              </a:ext>
            </a:extLst>
          </p:cNvPr>
          <p:cNvSpPr txBox="1"/>
          <p:nvPr/>
        </p:nvSpPr>
        <p:spPr>
          <a:xfrm>
            <a:off x="10601480" y="2334734"/>
            <a:ext cx="731262"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Target = 75</a:t>
            </a:r>
          </a:p>
        </p:txBody>
      </p:sp>
      <p:sp>
        <p:nvSpPr>
          <p:cNvPr id="12" name="TextBox 11">
            <a:extLst>
              <a:ext uri="{FF2B5EF4-FFF2-40B4-BE49-F238E27FC236}">
                <a16:creationId xmlns:a16="http://schemas.microsoft.com/office/drawing/2014/main" id="{DD5AE54A-CD09-2038-235A-A5C1E2021E54}"/>
              </a:ext>
            </a:extLst>
          </p:cNvPr>
          <p:cNvSpPr txBox="1"/>
          <p:nvPr/>
        </p:nvSpPr>
        <p:spPr>
          <a:xfrm>
            <a:off x="5359533" y="1676400"/>
            <a:ext cx="466205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Trust in AI – Usefulness &amp; Usability</a:t>
            </a:r>
          </a:p>
        </p:txBody>
      </p:sp>
      <p:cxnSp>
        <p:nvCxnSpPr>
          <p:cNvPr id="13" name="Straight Connector 12">
            <a:extLst>
              <a:ext uri="{FF2B5EF4-FFF2-40B4-BE49-F238E27FC236}">
                <a16:creationId xmlns:a16="http://schemas.microsoft.com/office/drawing/2014/main" id="{F945E348-D13F-CBCE-0263-14437B14E5D4}"/>
              </a:ext>
            </a:extLst>
          </p:cNvPr>
          <p:cNvCxnSpPr>
            <a:cxnSpLocks/>
          </p:cNvCxnSpPr>
          <p:nvPr/>
        </p:nvCxnSpPr>
        <p:spPr>
          <a:xfrm>
            <a:off x="5469142" y="2023022"/>
            <a:ext cx="3380434" cy="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85D68D2-3E20-D447-B775-DD8DEB3BC338}"/>
              </a:ext>
            </a:extLst>
          </p:cNvPr>
          <p:cNvSpPr txBox="1"/>
          <p:nvPr/>
        </p:nvSpPr>
        <p:spPr>
          <a:xfrm>
            <a:off x="5469142" y="2201327"/>
            <a:ext cx="189500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Average = </a:t>
            </a:r>
            <a:r>
              <a:rPr lang="en-US" sz="1600" b="1">
                <a:solidFill>
                  <a:prstClr val="black"/>
                </a:solidFill>
                <a:latin typeface="Segoe UI" panose="020B0502040204020203" pitchFamily="34" charset="0"/>
                <a:cs typeface="Segoe UI" panose="020B0502040204020203" pitchFamily="34" charset="0"/>
              </a:rPr>
              <a:t>59</a:t>
            </a: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(+/- 2)</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7" name="TextBox 26">
            <a:extLst>
              <a:ext uri="{FF2B5EF4-FFF2-40B4-BE49-F238E27FC236}">
                <a16:creationId xmlns:a16="http://schemas.microsoft.com/office/drawing/2014/main" id="{77D881B4-1507-E08B-9E6F-1F9D67B91708}"/>
              </a:ext>
            </a:extLst>
          </p:cNvPr>
          <p:cNvSpPr txBox="1"/>
          <p:nvPr/>
        </p:nvSpPr>
        <p:spPr>
          <a:xfrm>
            <a:off x="5559658" y="6659880"/>
            <a:ext cx="6398731"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 sequence of Mann-Whitney U tests revealed no significant differences (p&lt;0.1) from Wave 2 to Wave 3 results.</a:t>
            </a:r>
          </a:p>
        </p:txBody>
      </p:sp>
      <p:sp>
        <p:nvSpPr>
          <p:cNvPr id="6" name="Rectangle 5">
            <a:extLst>
              <a:ext uri="{FF2B5EF4-FFF2-40B4-BE49-F238E27FC236}">
                <a16:creationId xmlns:a16="http://schemas.microsoft.com/office/drawing/2014/main" id="{FF8B3CA3-50CC-6F63-873B-B84FA3FE2BEE}"/>
              </a:ext>
            </a:extLst>
          </p:cNvPr>
          <p:cNvSpPr/>
          <p:nvPr/>
        </p:nvSpPr>
        <p:spPr>
          <a:xfrm>
            <a:off x="5361368" y="6564793"/>
            <a:ext cx="6597021" cy="2601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3656436-1787-D5A3-095C-A069F187182A}"/>
              </a:ext>
            </a:extLst>
          </p:cNvPr>
          <p:cNvSpPr txBox="1"/>
          <p:nvPr/>
        </p:nvSpPr>
        <p:spPr>
          <a:xfrm>
            <a:off x="924630" y="4485923"/>
            <a:ext cx="4243553" cy="184153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Agreement scales scores converted to 0–100-point scale</a:t>
            </a:r>
          </a:p>
          <a:p>
            <a:pPr marL="285750" marR="0" lvl="0" indent="-285750" algn="l" defTabSz="914367"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Strongly agree = 100</a:t>
            </a:r>
          </a:p>
          <a:p>
            <a:pPr marL="285750" marR="0" lvl="0" indent="-285750" algn="l" defTabSz="914367"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Somewhat agree = 75</a:t>
            </a:r>
          </a:p>
          <a:p>
            <a:pPr marL="285750" marR="0" lvl="0" indent="-285750" algn="l" defTabSz="914367"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Neither agree nor disagree = 50</a:t>
            </a:r>
          </a:p>
          <a:p>
            <a:pPr marL="285750" marR="0" lvl="0" indent="-285750" algn="l" defTabSz="914367"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Somewhat disagree = 25</a:t>
            </a:r>
          </a:p>
          <a:p>
            <a:pPr marL="285750" marR="0" lvl="0" indent="-285750" algn="l" defTabSz="914367"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Strongly disagree = 0</a:t>
            </a:r>
          </a:p>
        </p:txBody>
      </p:sp>
      <p:sp>
        <p:nvSpPr>
          <p:cNvPr id="28" name="TextBox 27">
            <a:extLst>
              <a:ext uri="{FF2B5EF4-FFF2-40B4-BE49-F238E27FC236}">
                <a16:creationId xmlns:a16="http://schemas.microsoft.com/office/drawing/2014/main" id="{C263E708-367C-8E89-6895-67E80B687C1F}"/>
              </a:ext>
            </a:extLst>
          </p:cNvPr>
          <p:cNvSpPr txBox="1"/>
          <p:nvPr/>
        </p:nvSpPr>
        <p:spPr>
          <a:xfrm>
            <a:off x="7542074" y="6365269"/>
            <a:ext cx="119788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Wave 4, </a:t>
            </a:r>
            <a:r>
              <a:rPr kumimoji="0" lang="en-US" sz="105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 = 598;</a:t>
            </a:r>
          </a:p>
        </p:txBody>
      </p:sp>
      <p:grpSp>
        <p:nvGrpSpPr>
          <p:cNvPr id="31" name="Group 30">
            <a:extLst>
              <a:ext uri="{FF2B5EF4-FFF2-40B4-BE49-F238E27FC236}">
                <a16:creationId xmlns:a16="http://schemas.microsoft.com/office/drawing/2014/main" id="{6DD82336-E140-8FA8-FB76-54E9B5AB7D8E}"/>
              </a:ext>
            </a:extLst>
          </p:cNvPr>
          <p:cNvGrpSpPr/>
          <p:nvPr/>
        </p:nvGrpSpPr>
        <p:grpSpPr>
          <a:xfrm>
            <a:off x="8734445" y="6328844"/>
            <a:ext cx="1197889" cy="291159"/>
            <a:chOff x="8734445" y="6451822"/>
            <a:chExt cx="1197889" cy="291159"/>
          </a:xfrm>
        </p:grpSpPr>
        <p:pic>
          <p:nvPicPr>
            <p:cNvPr id="32" name="Picture 31">
              <a:extLst>
                <a:ext uri="{FF2B5EF4-FFF2-40B4-BE49-F238E27FC236}">
                  <a16:creationId xmlns:a16="http://schemas.microsoft.com/office/drawing/2014/main" id="{2B566C88-8A4E-E052-5D8C-8C20C90F89B3}"/>
                </a:ext>
              </a:extLst>
            </p:cNvPr>
            <p:cNvPicPr>
              <a:picLocks noChangeAspect="1"/>
            </p:cNvPicPr>
            <p:nvPr/>
          </p:nvPicPr>
          <p:blipFill>
            <a:blip r:embed="rId3"/>
            <a:stretch>
              <a:fillRect/>
            </a:stretch>
          </p:blipFill>
          <p:spPr>
            <a:xfrm>
              <a:off x="8734446" y="6451822"/>
              <a:ext cx="1120420" cy="285239"/>
            </a:xfrm>
            <a:prstGeom prst="rect">
              <a:avLst/>
            </a:prstGeom>
            <a:ln>
              <a:solidFill>
                <a:schemeClr val="tx1"/>
              </a:solidFill>
            </a:ln>
          </p:spPr>
        </p:pic>
        <p:sp>
          <p:nvSpPr>
            <p:cNvPr id="33" name="TextBox 32">
              <a:extLst>
                <a:ext uri="{FF2B5EF4-FFF2-40B4-BE49-F238E27FC236}">
                  <a16:creationId xmlns:a16="http://schemas.microsoft.com/office/drawing/2014/main" id="{58E8D439-5E98-4DCD-813F-13B5325B9D29}"/>
                </a:ext>
              </a:extLst>
            </p:cNvPr>
            <p:cNvSpPr txBox="1"/>
            <p:nvPr/>
          </p:nvSpPr>
          <p:spPr>
            <a:xfrm>
              <a:off x="8734445" y="6481371"/>
              <a:ext cx="119788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Wave 3, </a:t>
              </a:r>
              <a:r>
                <a:rPr kumimoji="0" lang="en-US" sz="105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 = 686;</a:t>
              </a:r>
            </a:p>
          </p:txBody>
        </p:sp>
      </p:grpSp>
      <p:grpSp>
        <p:nvGrpSpPr>
          <p:cNvPr id="34" name="Group 33">
            <a:extLst>
              <a:ext uri="{FF2B5EF4-FFF2-40B4-BE49-F238E27FC236}">
                <a16:creationId xmlns:a16="http://schemas.microsoft.com/office/drawing/2014/main" id="{50706EEE-A5A9-5E3A-7C59-540135BBDFA0}"/>
              </a:ext>
            </a:extLst>
          </p:cNvPr>
          <p:cNvGrpSpPr/>
          <p:nvPr/>
        </p:nvGrpSpPr>
        <p:grpSpPr>
          <a:xfrm>
            <a:off x="9932334" y="6328845"/>
            <a:ext cx="1197889" cy="285239"/>
            <a:chOff x="9932334" y="6451823"/>
            <a:chExt cx="1197889" cy="285239"/>
          </a:xfrm>
        </p:grpSpPr>
        <p:pic>
          <p:nvPicPr>
            <p:cNvPr id="35" name="Picture 34">
              <a:extLst>
                <a:ext uri="{FF2B5EF4-FFF2-40B4-BE49-F238E27FC236}">
                  <a16:creationId xmlns:a16="http://schemas.microsoft.com/office/drawing/2014/main" id="{F0886BDB-DA8C-7F11-CD10-D64FE7B68AB5}"/>
                </a:ext>
              </a:extLst>
            </p:cNvPr>
            <p:cNvPicPr>
              <a:picLocks noChangeAspect="1"/>
            </p:cNvPicPr>
            <p:nvPr/>
          </p:nvPicPr>
          <p:blipFill>
            <a:blip r:embed="rId4"/>
            <a:stretch>
              <a:fillRect/>
            </a:stretch>
          </p:blipFill>
          <p:spPr>
            <a:xfrm>
              <a:off x="9932334" y="6451823"/>
              <a:ext cx="1036335" cy="285239"/>
            </a:xfrm>
            <a:prstGeom prst="rect">
              <a:avLst/>
            </a:prstGeom>
            <a:ln>
              <a:solidFill>
                <a:schemeClr val="tx1"/>
              </a:solidFill>
            </a:ln>
          </p:spPr>
        </p:pic>
        <p:sp>
          <p:nvSpPr>
            <p:cNvPr id="36" name="TextBox 35">
              <a:extLst>
                <a:ext uri="{FF2B5EF4-FFF2-40B4-BE49-F238E27FC236}">
                  <a16:creationId xmlns:a16="http://schemas.microsoft.com/office/drawing/2014/main" id="{0F714BD2-00AD-2D40-E6DC-B1D6BAC2B31E}"/>
                </a:ext>
              </a:extLst>
            </p:cNvPr>
            <p:cNvSpPr txBox="1"/>
            <p:nvPr/>
          </p:nvSpPr>
          <p:spPr>
            <a:xfrm>
              <a:off x="9932334" y="6475452"/>
              <a:ext cx="119788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Wave 2, </a:t>
              </a:r>
              <a:r>
                <a:rPr kumimoji="0" lang="en-US" sz="105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 = 21</a:t>
              </a:r>
            </a:p>
          </p:txBody>
        </p:sp>
      </p:grpSp>
      <p:graphicFrame>
        <p:nvGraphicFramePr>
          <p:cNvPr id="37" name="Chart 36">
            <a:extLst>
              <a:ext uri="{FF2B5EF4-FFF2-40B4-BE49-F238E27FC236}">
                <a16:creationId xmlns:a16="http://schemas.microsoft.com/office/drawing/2014/main" id="{4E552C54-27DF-4742-A12C-7758E977E7CE}"/>
              </a:ext>
            </a:extLst>
          </p:cNvPr>
          <p:cNvGraphicFramePr>
            <a:graphicFrameLocks/>
          </p:cNvGraphicFramePr>
          <p:nvPr>
            <p:extLst>
              <p:ext uri="{D42A27DB-BD31-4B8C-83A1-F6EECF244321}">
                <p14:modId xmlns:p14="http://schemas.microsoft.com/office/powerpoint/2010/main" val="2062273978"/>
              </p:ext>
            </p:extLst>
          </p:nvPr>
        </p:nvGraphicFramePr>
        <p:xfrm>
          <a:off x="5346692" y="2388106"/>
          <a:ext cx="6664142" cy="3718471"/>
        </p:xfrm>
        <a:graphic>
          <a:graphicData uri="http://schemas.openxmlformats.org/drawingml/2006/chart">
            <c:chart xmlns:c="http://schemas.openxmlformats.org/drawingml/2006/chart" xmlns:r="http://schemas.openxmlformats.org/officeDocument/2006/relationships" r:id="rId5"/>
          </a:graphicData>
        </a:graphic>
      </p:graphicFrame>
      <p:sp>
        <p:nvSpPr>
          <p:cNvPr id="4" name="Rectangular Callout 15">
            <a:extLst>
              <a:ext uri="{FF2B5EF4-FFF2-40B4-BE49-F238E27FC236}">
                <a16:creationId xmlns:a16="http://schemas.microsoft.com/office/drawing/2014/main" id="{AAF8F6B5-540E-B065-3AC4-9BDB4D66DEDF}"/>
              </a:ext>
            </a:extLst>
          </p:cNvPr>
          <p:cNvSpPr/>
          <p:nvPr/>
        </p:nvSpPr>
        <p:spPr>
          <a:xfrm>
            <a:off x="1011820" y="1870693"/>
            <a:ext cx="2867298" cy="1667316"/>
          </a:xfrm>
          <a:prstGeom prst="wedgeRectCallout">
            <a:avLst>
              <a:gd name="adj1" fmla="val 60769"/>
              <a:gd name="adj2" fmla="val 42961"/>
            </a:avLst>
          </a:prstGeom>
          <a:solidFill>
            <a:srgbClr val="0F8EAC"/>
          </a:solidFill>
          <a:ln w="635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spAutoFit/>
          </a:bodyPr>
          <a:lstStyle/>
          <a:p>
            <a:pPr marL="1588" marR="0" lvl="1" indent="0" algn="l" defTabSz="914367" rtl="0" eaLnBrk="1" fontAlgn="auto" latinLnBrk="0" hangingPunct="1">
              <a:lnSpc>
                <a:spcPct val="107000"/>
              </a:lnSpc>
              <a:spcBef>
                <a:spcPts val="0"/>
              </a:spcBef>
              <a:spcAft>
                <a:spcPts val="0"/>
              </a:spcAft>
              <a:buClrTx/>
              <a:buSzTx/>
              <a:buFontTx/>
              <a:buNone/>
              <a:tabLst/>
              <a:defRPr/>
            </a:pPr>
            <a:r>
              <a:rPr lang="en-US" sz="1600" i="1">
                <a:solidFill>
                  <a:prstClr val="white"/>
                </a:solidFill>
                <a:latin typeface="Segoe UI" panose="020B0502040204020203" pitchFamily="34" charset="0"/>
                <a:cs typeface="Segoe UI" panose="020B0502040204020203" pitchFamily="34" charset="0"/>
              </a:rPr>
              <a:t>“The output from Copilot is not useful for support of the product I work on since the complexity is usually very high.” </a:t>
            </a:r>
          </a:p>
        </p:txBody>
      </p:sp>
    </p:spTree>
    <p:extLst>
      <p:ext uri="{BB962C8B-B14F-4D97-AF65-F5344CB8AC3E}">
        <p14:creationId xmlns:p14="http://schemas.microsoft.com/office/powerpoint/2010/main" val="117913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2516FA1-B8AF-D6C0-F0D0-59A48299B5F0}"/>
              </a:ext>
            </a:extLst>
          </p:cNvPr>
          <p:cNvSpPr txBox="1">
            <a:spLocks/>
          </p:cNvSpPr>
          <p:nvPr/>
        </p:nvSpPr>
        <p:spPr>
          <a:xfrm>
            <a:off x="807140" y="2742138"/>
            <a:ext cx="5793685" cy="772587"/>
          </a:xfrm>
          <a:prstGeom prst="rect">
            <a:avLst/>
          </a:prstGeom>
        </p:spPr>
        <p:txBody>
          <a:bodyPr/>
          <a:lstStyle>
            <a:lvl1pPr algn="l" defTabSz="914400" rtl="0" eaLnBrk="1" latinLnBrk="0" hangingPunct="1">
              <a:lnSpc>
                <a:spcPct val="90000"/>
              </a:lnSpc>
              <a:spcBef>
                <a:spcPct val="0"/>
              </a:spcBef>
              <a:buNone/>
              <a:defRPr kumimoji="0" lang="en-US" sz="4000" b="1" i="0" u="none" strike="noStrike" kern="1200" cap="none" spc="0" normalizeH="0" baseline="0" noProof="0" dirty="0">
                <a:ln>
                  <a:noFill/>
                </a:ln>
                <a:solidFill>
                  <a:prstClr val="black">
                    <a:lumMod val="95000"/>
                    <a:lumOff val="5000"/>
                  </a:prstClr>
                </a:solidFill>
                <a:effectLst/>
                <a:uLnTx/>
                <a:uFillTx/>
                <a:latin typeface="Segoe UI Variable Display" pitchFamily="2" charset="0"/>
                <a:ea typeface="+mn-ea"/>
                <a:cs typeface="Segoe UI Variable Display" pitchFamily="2" charset="0"/>
              </a:defRPr>
            </a:lvl1pPr>
          </a:lstStyle>
          <a:p>
            <a:pPr marL="0" marR="0" lvl="0" indent="0" algn="l" defTabSz="914400" rtl="0" eaLnBrk="1" fontAlgn="auto" latinLnBrk="0" hangingPunct="1">
              <a:lnSpc>
                <a:spcPct val="90000"/>
              </a:lnSpc>
              <a:spcBef>
                <a:spcPct val="0"/>
              </a:spcBef>
              <a:spcAft>
                <a:spcPts val="1200"/>
              </a:spcAft>
              <a:buClrTx/>
              <a:buSzTx/>
              <a:buFontTx/>
              <a:buNone/>
              <a:tabLst/>
              <a:defRPr/>
            </a:pPr>
            <a:r>
              <a:rPr kumimoji="0" lang="en-US" sz="4400" b="1" i="0" u="none" strike="noStrike" kern="1200" cap="none" spc="0" normalizeH="0" baseline="0" noProof="0">
                <a:ln>
                  <a:noFill/>
                </a:ln>
                <a:solidFill>
                  <a:prstClr val="black"/>
                </a:solidFill>
                <a:effectLst/>
                <a:uLnTx/>
                <a:uFillTx/>
                <a:latin typeface="Segoe UI Variable Display" pitchFamily="2" charset="0"/>
                <a:ea typeface="+mn-ea"/>
              </a:rPr>
              <a:t>Qualitative Findings:</a:t>
            </a:r>
          </a:p>
          <a:p>
            <a:pPr marL="0" marR="0" lvl="0" indent="0" algn="l" defTabSz="914400" rtl="0" eaLnBrk="1" fontAlgn="auto" latinLnBrk="0" hangingPunct="1">
              <a:lnSpc>
                <a:spcPct val="90000"/>
              </a:lnSpc>
              <a:spcBef>
                <a:spcPct val="0"/>
              </a:spcBef>
              <a:spcAft>
                <a:spcPts val="1200"/>
              </a:spcAft>
              <a:buClrTx/>
              <a:buSzTx/>
              <a:buFontTx/>
              <a:buNone/>
              <a:tabLst/>
              <a:defRPr/>
            </a:pPr>
            <a:r>
              <a:rPr kumimoji="0" lang="en-GB" sz="4400" b="1" i="0" u="none" strike="noStrike" kern="1200" cap="none" spc="0" normalizeH="0" baseline="0" noProof="0">
                <a:ln>
                  <a:noFill/>
                </a:ln>
                <a:solidFill>
                  <a:prstClr val="black"/>
                </a:solidFill>
                <a:effectLst/>
                <a:uLnTx/>
                <a:uFillTx/>
                <a:latin typeface="Segoe UI Variable Display" pitchFamily="2" charset="0"/>
                <a:ea typeface="+mn-ea"/>
              </a:rPr>
              <a:t>Copilot Wins</a:t>
            </a:r>
          </a:p>
        </p:txBody>
      </p:sp>
    </p:spTree>
    <p:extLst>
      <p:ext uri="{BB962C8B-B14F-4D97-AF65-F5344CB8AC3E}">
        <p14:creationId xmlns:p14="http://schemas.microsoft.com/office/powerpoint/2010/main" val="3466500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Vertical Text Placeholder 18">
            <a:extLst>
              <a:ext uri="{FF2B5EF4-FFF2-40B4-BE49-F238E27FC236}">
                <a16:creationId xmlns:a16="http://schemas.microsoft.com/office/drawing/2014/main" id="{3E42138A-0B40-5F9E-3458-5C21DBBF3848}"/>
              </a:ext>
            </a:extLst>
          </p:cNvPr>
          <p:cNvSpPr>
            <a:spLocks noGrp="1"/>
          </p:cNvSpPr>
          <p:nvPr>
            <p:ph type="body" orient="vert" sz="quarter" idx="13"/>
          </p:nvPr>
        </p:nvSpPr>
        <p:spPr>
          <a:xfrm rot="10800000">
            <a:off x="107404" y="214312"/>
            <a:ext cx="228600" cy="1462088"/>
          </a:xfrm>
        </p:spPr>
        <p:txBody>
          <a:bodyPr vert="eaVert" anchor="ctr">
            <a:noAutofit/>
          </a:bodyPr>
          <a:lstStyle/>
          <a:p>
            <a:r>
              <a:rPr lang="en-US"/>
              <a:t>October 2023</a:t>
            </a:r>
          </a:p>
        </p:txBody>
      </p:sp>
      <p:sp>
        <p:nvSpPr>
          <p:cNvPr id="22" name="Vertical Text Placeholder 19">
            <a:extLst>
              <a:ext uri="{FF2B5EF4-FFF2-40B4-BE49-F238E27FC236}">
                <a16:creationId xmlns:a16="http://schemas.microsoft.com/office/drawing/2014/main" id="{2444BBA1-A7EF-E903-5512-E8B8FA271624}"/>
              </a:ext>
            </a:extLst>
          </p:cNvPr>
          <p:cNvSpPr>
            <a:spLocks noGrp="1"/>
          </p:cNvSpPr>
          <p:nvPr>
            <p:ph type="body" orient="vert" sz="quarter" idx="38"/>
          </p:nvPr>
        </p:nvSpPr>
        <p:spPr>
          <a:xfrm rot="10800000">
            <a:off x="107404" y="5197792"/>
            <a:ext cx="228600" cy="1462088"/>
          </a:xfrm>
        </p:spPr>
        <p:txBody>
          <a:bodyPr vert="eaVert" anchor="ctr">
            <a:noAutofit/>
          </a:bodyPr>
          <a:lstStyle/>
          <a:p>
            <a:r>
              <a:rPr lang="en-US"/>
              <a:t>C+E Studio</a:t>
            </a:r>
          </a:p>
        </p:txBody>
      </p:sp>
      <p:sp>
        <p:nvSpPr>
          <p:cNvPr id="10" name="Slide Number Placeholder 2">
            <a:extLst>
              <a:ext uri="{FF2B5EF4-FFF2-40B4-BE49-F238E27FC236}">
                <a16:creationId xmlns:a16="http://schemas.microsoft.com/office/drawing/2014/main" id="{B14C8D99-0E6C-13F3-08A1-8F3F291D77EB}"/>
              </a:ext>
              <a:ext uri="{C183D7F6-B498-43B3-948B-1728B52AA6E4}">
                <adec:decorative xmlns:adec="http://schemas.microsoft.com/office/drawing/2017/decorative" val="1"/>
              </a:ext>
            </a:extLst>
          </p:cNvPr>
          <p:cNvSpPr txBox="1">
            <a:spLocks/>
          </p:cNvSpPr>
          <p:nvPr/>
        </p:nvSpPr>
        <p:spPr>
          <a:xfrm>
            <a:off x="10013950" y="6360870"/>
            <a:ext cx="1911350" cy="365125"/>
          </a:xfrm>
          <a:prstGeom prst="rect">
            <a:avLst/>
          </a:prstGeom>
        </p:spPr>
        <p:txBody>
          <a:bodyPr anchor="ctr"/>
          <a:lstStyle>
            <a:defPPr>
              <a:defRPr lang="en-US"/>
            </a:defPPr>
            <a:lvl1pPr marL="0" algn="r" defTabSz="914400" rtl="0" eaLnBrk="1" latinLnBrk="0" hangingPunct="1">
              <a:defRPr lang="en-US" sz="1000" kern="1200" smtClean="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D6E50AF-DCD5-41B0-B1FC-D14EA31DB2F1}"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sym typeface="Arial"/>
            </a:endParaRPr>
          </a:p>
        </p:txBody>
      </p:sp>
      <p:grpSp>
        <p:nvGrpSpPr>
          <p:cNvPr id="4" name="Group 3">
            <a:extLst>
              <a:ext uri="{FF2B5EF4-FFF2-40B4-BE49-F238E27FC236}">
                <a16:creationId xmlns:a16="http://schemas.microsoft.com/office/drawing/2014/main" id="{13AEFD9A-89C9-C683-027B-AF6B67AFC0F2}"/>
              </a:ext>
              <a:ext uri="{C183D7F6-B498-43B3-948B-1728B52AA6E4}">
                <adec:decorative xmlns:adec="http://schemas.microsoft.com/office/drawing/2017/decorative" val="1"/>
              </a:ext>
            </a:extLst>
          </p:cNvPr>
          <p:cNvGrpSpPr/>
          <p:nvPr/>
        </p:nvGrpSpPr>
        <p:grpSpPr>
          <a:xfrm>
            <a:off x="110346" y="3313580"/>
            <a:ext cx="228600" cy="230840"/>
            <a:chOff x="6400800" y="152400"/>
            <a:chExt cx="330741" cy="333982"/>
          </a:xfrm>
          <a:solidFill>
            <a:schemeClr val="tx1"/>
          </a:solidFill>
        </p:grpSpPr>
        <p:sp>
          <p:nvSpPr>
            <p:cNvPr id="5" name="Rectangle 4">
              <a:extLst>
                <a:ext uri="{FF2B5EF4-FFF2-40B4-BE49-F238E27FC236}">
                  <a16:creationId xmlns:a16="http://schemas.microsoft.com/office/drawing/2014/main" id="{BAE30629-290E-4075-BFF8-2E8BA7DB40ED}"/>
                </a:ext>
              </a:extLst>
            </p:cNvPr>
            <p:cNvSpPr/>
            <p:nvPr userDrawn="1"/>
          </p:nvSpPr>
          <p:spPr>
            <a:xfrm>
              <a:off x="6400800"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76F5413-1B8B-0462-E414-F371D9773C6E}"/>
                </a:ext>
              </a:extLst>
            </p:cNvPr>
            <p:cNvSpPr/>
            <p:nvPr userDrawn="1"/>
          </p:nvSpPr>
          <p:spPr>
            <a:xfrm>
              <a:off x="6579141"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ACC0412-DB5F-FD1D-2801-62280A373266}"/>
                </a:ext>
              </a:extLst>
            </p:cNvPr>
            <p:cNvSpPr/>
            <p:nvPr userDrawn="1"/>
          </p:nvSpPr>
          <p:spPr>
            <a:xfrm>
              <a:off x="6400800"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539809B-6E32-C290-B438-8FBAFC73A0D2}"/>
                </a:ext>
              </a:extLst>
            </p:cNvPr>
            <p:cNvSpPr/>
            <p:nvPr userDrawn="1"/>
          </p:nvSpPr>
          <p:spPr>
            <a:xfrm>
              <a:off x="6579141"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EFE41A79-4B1E-5C5F-27C4-5F1404EBE634}"/>
              </a:ext>
            </a:extLst>
          </p:cNvPr>
          <p:cNvSpPr txBox="1"/>
          <p:nvPr/>
        </p:nvSpPr>
        <p:spPr>
          <a:xfrm>
            <a:off x="990600" y="337456"/>
            <a:ext cx="10639310" cy="891346"/>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a:solidFill>
                  <a:prstClr val="black">
                    <a:lumMod val="95000"/>
                    <a:lumOff val="5000"/>
                  </a:prstClr>
                </a:solidFill>
                <a:latin typeface="Segoe UI Semibold" panose="020B0702040204020203" pitchFamily="34" charset="0"/>
                <a:cs typeface="Segoe UI Semibold" panose="020B0702040204020203" pitchFamily="34" charset="0"/>
              </a:rPr>
              <a:t>Case Summary was considered valuable and the best Copilot feature</a:t>
            </a:r>
            <a:endParaRPr kumimoji="0" lang="en-US" sz="3000" b="0" i="0" u="none" strike="noStrike" kern="1200" cap="none" spc="0" normalizeH="0" baseline="0" noProof="0">
              <a:ln>
                <a:noFill/>
              </a:ln>
              <a:solidFill>
                <a:prstClr val="black">
                  <a:lumMod val="95000"/>
                  <a:lumOff val="5000"/>
                </a:prstClr>
              </a:solidFill>
              <a:effectLst/>
              <a:uLnTx/>
              <a:uFillTx/>
              <a:latin typeface="Segoe UI Semibold" panose="020B0702040204020203" pitchFamily="34" charset="0"/>
              <a:ea typeface="+mn-ea"/>
              <a:cs typeface="Segoe UI Semibold" panose="020B0702040204020203" pitchFamily="34" charset="0"/>
            </a:endParaRPr>
          </a:p>
        </p:txBody>
      </p:sp>
      <p:sp>
        <p:nvSpPr>
          <p:cNvPr id="11" name="TextBox 10">
            <a:extLst>
              <a:ext uri="{FF2B5EF4-FFF2-40B4-BE49-F238E27FC236}">
                <a16:creationId xmlns:a16="http://schemas.microsoft.com/office/drawing/2014/main" id="{675C50D3-D3AF-6B82-84EA-71D397D86826}"/>
              </a:ext>
            </a:extLst>
          </p:cNvPr>
          <p:cNvSpPr txBox="1"/>
          <p:nvPr/>
        </p:nvSpPr>
        <p:spPr>
          <a:xfrm>
            <a:off x="1057973" y="1676400"/>
            <a:ext cx="5542852" cy="4924425"/>
          </a:xfrm>
          <a:prstGeom prst="rect">
            <a:avLst/>
          </a:prstGeom>
          <a:noFill/>
        </p:spPr>
        <p:txBody>
          <a:bodyPr wrap="square" lIns="0" tIns="0" rIns="0" bIns="0" rtlCol="0" anchor="t">
            <a:spAutoFit/>
          </a:bodyPr>
          <a:lstStyle/>
          <a:p>
            <a:pPr marL="342900" marR="0" lvl="0" indent="-342900" algn="l" defTabSz="914367"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Users stated that the Case Summary feature was useful and produced “good” summaries of case content.</a:t>
            </a:r>
          </a:p>
          <a:p>
            <a:pPr marL="800083" marR="0" lvl="1" indent="-342900" algn="l" defTabSz="914367"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1" u="none" strike="noStrike" kern="1200" cap="none" spc="0" normalizeH="0" baseline="0" noProof="0">
                <a:ln>
                  <a:noFill/>
                </a:ln>
                <a:solidFill>
                  <a:prstClr val="black"/>
                </a:solidFill>
                <a:effectLst/>
                <a:uLnTx/>
                <a:uFillTx/>
                <a:latin typeface="Segoe UI Semilight" panose="020B0402040204020203" pitchFamily="34" charset="0"/>
                <a:cs typeface="Segoe UI Semilight" panose="020B0402040204020203" pitchFamily="34" charset="0"/>
              </a:rPr>
              <a:t>“</a:t>
            </a:r>
            <a:r>
              <a:rPr lang="en-US" sz="1400" i="1">
                <a:solidFill>
                  <a:prstClr val="black"/>
                </a:solidFill>
                <a:latin typeface="Segoe UI Semilight" panose="020B0402040204020203" pitchFamily="34" charset="0"/>
                <a:cs typeface="Segoe UI Semilight" panose="020B0402040204020203" pitchFamily="34" charset="0"/>
              </a:rPr>
              <a:t>The case summary functionality is awesome; it gets it right 95% of the time.”</a:t>
            </a:r>
          </a:p>
          <a:p>
            <a:pPr marL="800083" marR="0" lvl="1" indent="-342900" algn="l" defTabSz="914367"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1400" i="1">
                <a:solidFill>
                  <a:prstClr val="black"/>
                </a:solidFill>
                <a:latin typeface="Segoe UI Semilight" panose="020B0402040204020203" pitchFamily="34" charset="0"/>
                <a:cs typeface="Segoe UI Semilight" panose="020B0402040204020203" pitchFamily="34" charset="0"/>
              </a:rPr>
              <a:t>“It creates a summary of the case that is one of its best features.” </a:t>
            </a:r>
          </a:p>
          <a:p>
            <a:pPr marL="800083" marR="0" lvl="1" indent="-342900" algn="l" defTabSz="914367"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1400" i="1">
                <a:solidFill>
                  <a:prstClr val="black"/>
                </a:solidFill>
                <a:latin typeface="Segoe UI Semilight" panose="020B0402040204020203" pitchFamily="34" charset="0"/>
                <a:cs typeface="Segoe UI Semilight" panose="020B0402040204020203" pitchFamily="34" charset="0"/>
              </a:rPr>
              <a:t>“Super duper clear and concise [case] summary!”</a:t>
            </a:r>
          </a:p>
          <a:p>
            <a:pPr marL="342900" marR="0" lvl="0" indent="-342900" algn="l" defTabSz="914367"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1600">
                <a:solidFill>
                  <a:prstClr val="black"/>
                </a:solidFill>
                <a:latin typeface="Segoe UI" panose="020B0502040204020203" pitchFamily="34" charset="0"/>
                <a:cs typeface="Segoe UI" panose="020B0502040204020203" pitchFamily="34" charset="0"/>
              </a:rPr>
              <a:t>Most users indicated that Case Summary provides its most value when catching up on long and messy cases</a:t>
            </a: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“I love how it drafts the case summary and saves me time to read through all the notes.”</a:t>
            </a:r>
          </a:p>
          <a:p>
            <a:pPr marL="342883" indent="-342900" defTabSz="914367">
              <a:spcBef>
                <a:spcPts val="1200"/>
              </a:spcBef>
              <a:buFont typeface="Arial" panose="020B0604020202020204" pitchFamily="34" charset="0"/>
              <a:buChar char="•"/>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Users expressed that the ability of Copilot to produce quick and “mostly” accurate summaries has resulted in it being a go-to feature. </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“Case Summary is the only Copilot feature I use.” </a:t>
            </a:r>
          </a:p>
          <a:p>
            <a:pPr marR="0" lvl="0" algn="l" defTabSz="914367" rtl="0" eaLnBrk="1" fontAlgn="auto" latinLnBrk="0" hangingPunct="1">
              <a:lnSpc>
                <a:spcPct val="100000"/>
              </a:lnSpc>
              <a:spcBef>
                <a:spcPts val="1200"/>
              </a:spcBef>
              <a:spcAft>
                <a:spcPts val="0"/>
              </a:spcAft>
              <a:buClrTx/>
              <a:buSzTx/>
              <a:tabLst/>
              <a:defRPr/>
            </a:pPr>
            <a:endPar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cxnSp>
        <p:nvCxnSpPr>
          <p:cNvPr id="16" name="Straight Arrow Connector 15">
            <a:extLst>
              <a:ext uri="{FF2B5EF4-FFF2-40B4-BE49-F238E27FC236}">
                <a16:creationId xmlns:a16="http://schemas.microsoft.com/office/drawing/2014/main" id="{22F1B758-92E1-0D98-3368-26CF6C9F41F6}"/>
              </a:ext>
            </a:extLst>
          </p:cNvPr>
          <p:cNvCxnSpPr>
            <a:cxnSpLocks/>
            <a:stCxn id="14" idx="2"/>
          </p:cNvCxnSpPr>
          <p:nvPr/>
        </p:nvCxnSpPr>
        <p:spPr>
          <a:xfrm>
            <a:off x="9804177" y="2933700"/>
            <a:ext cx="0" cy="69732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E3BA03F-F6D1-72A8-3E28-B167F73C5CA9}"/>
              </a:ext>
            </a:extLst>
          </p:cNvPr>
          <p:cNvPicPr>
            <a:picLocks noChangeAspect="1"/>
          </p:cNvPicPr>
          <p:nvPr/>
        </p:nvPicPr>
        <p:blipFill rotWithShape="1">
          <a:blip r:embed="rId2"/>
          <a:srcRect r="33817"/>
          <a:stretch/>
        </p:blipFill>
        <p:spPr>
          <a:xfrm>
            <a:off x="7142250" y="3631021"/>
            <a:ext cx="4400593" cy="1408537"/>
          </a:xfrm>
          <a:prstGeom prst="rect">
            <a:avLst/>
          </a:prstGeom>
          <a:ln>
            <a:solidFill>
              <a:schemeClr val="tx1"/>
            </a:solid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4F5D0246-4F98-C9D2-B195-7B73B8266535}"/>
              </a:ext>
            </a:extLst>
          </p:cNvPr>
          <p:cNvPicPr>
            <a:picLocks noChangeAspect="1"/>
          </p:cNvPicPr>
          <p:nvPr/>
        </p:nvPicPr>
        <p:blipFill rotWithShape="1">
          <a:blip r:embed="rId3"/>
          <a:srcRect r="39331"/>
          <a:stretch/>
        </p:blipFill>
        <p:spPr>
          <a:xfrm>
            <a:off x="7525236" y="2414873"/>
            <a:ext cx="1564303" cy="518827"/>
          </a:xfrm>
          <a:prstGeom prst="rect">
            <a:avLst/>
          </a:prstGeom>
          <a:ln>
            <a:solidFill>
              <a:schemeClr val="tx1"/>
            </a:solidFill>
          </a:ln>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02549D65-81B0-C00C-FFA9-8293A1070155}"/>
              </a:ext>
            </a:extLst>
          </p:cNvPr>
          <p:cNvPicPr>
            <a:picLocks noChangeAspect="1"/>
          </p:cNvPicPr>
          <p:nvPr/>
        </p:nvPicPr>
        <p:blipFill>
          <a:blip r:embed="rId4"/>
          <a:stretch>
            <a:fillRect/>
          </a:stretch>
        </p:blipFill>
        <p:spPr>
          <a:xfrm>
            <a:off x="9320152" y="2414873"/>
            <a:ext cx="726358" cy="518827"/>
          </a:xfrm>
          <a:prstGeom prst="rect">
            <a:avLst/>
          </a:prstGeom>
          <a:ln>
            <a:solidFill>
              <a:schemeClr val="tx1"/>
            </a:solidFill>
          </a:ln>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FB999035-371A-B67E-1D71-98A984E944CA}"/>
              </a:ext>
            </a:extLst>
          </p:cNvPr>
          <p:cNvSpPr/>
          <p:nvPr/>
        </p:nvSpPr>
        <p:spPr>
          <a:xfrm>
            <a:off x="9572625" y="2414873"/>
            <a:ext cx="463104" cy="51882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8800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Vertical Text Placeholder 18">
            <a:extLst>
              <a:ext uri="{FF2B5EF4-FFF2-40B4-BE49-F238E27FC236}">
                <a16:creationId xmlns:a16="http://schemas.microsoft.com/office/drawing/2014/main" id="{3E42138A-0B40-5F9E-3458-5C21DBBF3848}"/>
              </a:ext>
            </a:extLst>
          </p:cNvPr>
          <p:cNvSpPr>
            <a:spLocks noGrp="1"/>
          </p:cNvSpPr>
          <p:nvPr>
            <p:ph type="body" orient="vert" sz="quarter" idx="13"/>
          </p:nvPr>
        </p:nvSpPr>
        <p:spPr>
          <a:xfrm rot="10800000">
            <a:off x="107404" y="214312"/>
            <a:ext cx="228600" cy="1462088"/>
          </a:xfrm>
        </p:spPr>
        <p:txBody>
          <a:bodyPr vert="eaVert" anchor="ctr">
            <a:noAutofit/>
          </a:bodyPr>
          <a:lstStyle/>
          <a:p>
            <a:r>
              <a:rPr lang="en-US"/>
              <a:t>October 2023</a:t>
            </a:r>
          </a:p>
        </p:txBody>
      </p:sp>
      <p:sp>
        <p:nvSpPr>
          <p:cNvPr id="22" name="Vertical Text Placeholder 19">
            <a:extLst>
              <a:ext uri="{FF2B5EF4-FFF2-40B4-BE49-F238E27FC236}">
                <a16:creationId xmlns:a16="http://schemas.microsoft.com/office/drawing/2014/main" id="{2444BBA1-A7EF-E903-5512-E8B8FA271624}"/>
              </a:ext>
            </a:extLst>
          </p:cNvPr>
          <p:cNvSpPr>
            <a:spLocks noGrp="1"/>
          </p:cNvSpPr>
          <p:nvPr>
            <p:ph type="body" orient="vert" sz="quarter" idx="38"/>
          </p:nvPr>
        </p:nvSpPr>
        <p:spPr>
          <a:xfrm rot="10800000">
            <a:off x="107404" y="5197792"/>
            <a:ext cx="228600" cy="1462088"/>
          </a:xfrm>
        </p:spPr>
        <p:txBody>
          <a:bodyPr vert="eaVert" anchor="ctr">
            <a:noAutofit/>
          </a:bodyPr>
          <a:lstStyle/>
          <a:p>
            <a:r>
              <a:rPr lang="en-US"/>
              <a:t>C+E Studio</a:t>
            </a:r>
          </a:p>
        </p:txBody>
      </p:sp>
      <p:sp>
        <p:nvSpPr>
          <p:cNvPr id="10" name="Slide Number Placeholder 2">
            <a:extLst>
              <a:ext uri="{FF2B5EF4-FFF2-40B4-BE49-F238E27FC236}">
                <a16:creationId xmlns:a16="http://schemas.microsoft.com/office/drawing/2014/main" id="{B14C8D99-0E6C-13F3-08A1-8F3F291D77EB}"/>
              </a:ext>
              <a:ext uri="{C183D7F6-B498-43B3-948B-1728B52AA6E4}">
                <adec:decorative xmlns:adec="http://schemas.microsoft.com/office/drawing/2017/decorative" val="1"/>
              </a:ext>
            </a:extLst>
          </p:cNvPr>
          <p:cNvSpPr txBox="1">
            <a:spLocks/>
          </p:cNvSpPr>
          <p:nvPr/>
        </p:nvSpPr>
        <p:spPr>
          <a:xfrm>
            <a:off x="10013950" y="6360870"/>
            <a:ext cx="1911350" cy="365125"/>
          </a:xfrm>
          <a:prstGeom prst="rect">
            <a:avLst/>
          </a:prstGeom>
        </p:spPr>
        <p:txBody>
          <a:bodyPr anchor="ctr"/>
          <a:lstStyle>
            <a:defPPr>
              <a:defRPr lang="en-US"/>
            </a:defPPr>
            <a:lvl1pPr marL="0" algn="r" defTabSz="914400" rtl="0" eaLnBrk="1" latinLnBrk="0" hangingPunct="1">
              <a:defRPr lang="en-US" sz="1000" kern="1200" smtClean="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D6E50AF-DCD5-41B0-B1FC-D14EA31DB2F1}"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sym typeface="Arial"/>
            </a:endParaRPr>
          </a:p>
        </p:txBody>
      </p:sp>
      <p:grpSp>
        <p:nvGrpSpPr>
          <p:cNvPr id="4" name="Group 3">
            <a:extLst>
              <a:ext uri="{FF2B5EF4-FFF2-40B4-BE49-F238E27FC236}">
                <a16:creationId xmlns:a16="http://schemas.microsoft.com/office/drawing/2014/main" id="{13AEFD9A-89C9-C683-027B-AF6B67AFC0F2}"/>
              </a:ext>
              <a:ext uri="{C183D7F6-B498-43B3-948B-1728B52AA6E4}">
                <adec:decorative xmlns:adec="http://schemas.microsoft.com/office/drawing/2017/decorative" val="1"/>
              </a:ext>
            </a:extLst>
          </p:cNvPr>
          <p:cNvGrpSpPr/>
          <p:nvPr/>
        </p:nvGrpSpPr>
        <p:grpSpPr>
          <a:xfrm>
            <a:off x="110346" y="3313580"/>
            <a:ext cx="228600" cy="230840"/>
            <a:chOff x="6400800" y="152400"/>
            <a:chExt cx="330741" cy="333982"/>
          </a:xfrm>
          <a:solidFill>
            <a:schemeClr val="tx1"/>
          </a:solidFill>
        </p:grpSpPr>
        <p:sp>
          <p:nvSpPr>
            <p:cNvPr id="5" name="Rectangle 4">
              <a:extLst>
                <a:ext uri="{FF2B5EF4-FFF2-40B4-BE49-F238E27FC236}">
                  <a16:creationId xmlns:a16="http://schemas.microsoft.com/office/drawing/2014/main" id="{BAE30629-290E-4075-BFF8-2E8BA7DB40ED}"/>
                </a:ext>
              </a:extLst>
            </p:cNvPr>
            <p:cNvSpPr/>
            <p:nvPr userDrawn="1"/>
          </p:nvSpPr>
          <p:spPr>
            <a:xfrm>
              <a:off x="6400800"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76F5413-1B8B-0462-E414-F371D9773C6E}"/>
                </a:ext>
              </a:extLst>
            </p:cNvPr>
            <p:cNvSpPr/>
            <p:nvPr userDrawn="1"/>
          </p:nvSpPr>
          <p:spPr>
            <a:xfrm>
              <a:off x="6579141"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ACC0412-DB5F-FD1D-2801-62280A373266}"/>
                </a:ext>
              </a:extLst>
            </p:cNvPr>
            <p:cNvSpPr/>
            <p:nvPr userDrawn="1"/>
          </p:nvSpPr>
          <p:spPr>
            <a:xfrm>
              <a:off x="6400800"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539809B-6E32-C290-B438-8FBAFC73A0D2}"/>
                </a:ext>
              </a:extLst>
            </p:cNvPr>
            <p:cNvSpPr/>
            <p:nvPr userDrawn="1"/>
          </p:nvSpPr>
          <p:spPr>
            <a:xfrm>
              <a:off x="6579141"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EFE41A79-4B1E-5C5F-27C4-5F1404EBE634}"/>
              </a:ext>
            </a:extLst>
          </p:cNvPr>
          <p:cNvSpPr txBox="1"/>
          <p:nvPr/>
        </p:nvSpPr>
        <p:spPr>
          <a:xfrm>
            <a:off x="990600" y="337456"/>
            <a:ext cx="10639310" cy="891346"/>
          </a:xfrm>
          <a:prstGeom prst="rect">
            <a:avLst/>
          </a:prstGeom>
          <a:noFill/>
        </p:spPr>
        <p:txBody>
          <a:bodyPr wrap="square" lIns="0" tIns="0" rIns="0" bIns="0" rtlCol="0" anchor="t">
            <a:noAutofit/>
          </a:bodyPr>
          <a:lstStyle/>
          <a:p>
            <a:pPr marR="0" lvl="0" algn="l" defTabSz="914367" rtl="0" eaLnBrk="1" fontAlgn="auto" latinLnBrk="0" hangingPunct="1">
              <a:lnSpc>
                <a:spcPct val="100000"/>
              </a:lnSpc>
              <a:spcBef>
                <a:spcPts val="1200"/>
              </a:spcBef>
              <a:spcAft>
                <a:spcPts val="0"/>
              </a:spcAft>
              <a:buClrTx/>
              <a:buSzTx/>
              <a:tabLst/>
              <a:defRPr/>
            </a:pPr>
            <a:r>
              <a:rPr lang="en-US" sz="3000">
                <a:solidFill>
                  <a:prstClr val="black">
                    <a:lumMod val="95000"/>
                    <a:lumOff val="5000"/>
                  </a:prstClr>
                </a:solidFill>
                <a:latin typeface="Segoe UI Semibold" panose="020B0702040204020203" pitchFamily="34" charset="0"/>
                <a:cs typeface="Segoe UI Semibold" panose="020B0702040204020203" pitchFamily="34" charset="0"/>
              </a:rPr>
              <a:t>Users continued to leverage Copilot for quick actions such as small scripts, quick steps, and how-to guides</a:t>
            </a:r>
            <a:endParaRPr kumimoji="0" lang="en-US" sz="3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1" name="TextBox 10">
            <a:extLst>
              <a:ext uri="{FF2B5EF4-FFF2-40B4-BE49-F238E27FC236}">
                <a16:creationId xmlns:a16="http://schemas.microsoft.com/office/drawing/2014/main" id="{675C50D3-D3AF-6B82-84EA-71D397D86826}"/>
              </a:ext>
            </a:extLst>
          </p:cNvPr>
          <p:cNvSpPr txBox="1"/>
          <p:nvPr/>
        </p:nvSpPr>
        <p:spPr>
          <a:xfrm>
            <a:off x="1057973" y="1676400"/>
            <a:ext cx="6181027" cy="4985980"/>
          </a:xfrm>
          <a:prstGeom prst="rect">
            <a:avLst/>
          </a:prstGeom>
          <a:noFill/>
        </p:spPr>
        <p:txBody>
          <a:bodyPr wrap="square" lIns="0" tIns="0" rIns="0" bIns="0" rtlCol="0" anchor="t">
            <a:spAutoFit/>
          </a:bodyPr>
          <a:lstStyle/>
          <a:p>
            <a:pPr marL="342900" marR="0" lvl="0" indent="-342900" algn="l" defTabSz="914367"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Users indicated that Copilot was </a:t>
            </a:r>
            <a:r>
              <a:rPr lang="en-US" sz="1600">
                <a:solidFill>
                  <a:prstClr val="black"/>
                </a:solidFill>
                <a:latin typeface="Segoe UI" panose="020B0502040204020203" pitchFamily="34" charset="0"/>
                <a:cs typeface="Segoe UI" panose="020B0502040204020203" pitchFamily="34" charset="0"/>
              </a:rPr>
              <a:t>often fast at producing </a:t>
            </a: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content, suggestions and documentation.</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“It is easy to use and if asked the right question, it provides a quick answer along with documentation.”</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“It is easily accessible and most of the time works fast.”</a:t>
            </a:r>
          </a:p>
          <a:p>
            <a:pPr marL="342900" marR="0" lvl="0" indent="-342900" algn="l" defTabSz="914367"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Despite issues with accuracy, most users continued to use Copilot for quick actions/content such as commands, scripts, and how-to guides.</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“It’s really helpful for questions around small scripts which I can send to customers as part of troubleshooting.” </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“It’s a quick search for articles – sometimes if they’re right.”</a:t>
            </a:r>
          </a:p>
          <a:p>
            <a:pPr marL="342900" indent="-342900" defTabSz="914367">
              <a:spcBef>
                <a:spcPts val="1200"/>
              </a:spcBef>
              <a:buFont typeface="Arial" panose="020B0604020202020204" pitchFamily="34" charset="0"/>
              <a:buChar char="•"/>
            </a:pPr>
            <a:r>
              <a:rPr lang="en-US" sz="1600">
                <a:solidFill>
                  <a:prstClr val="black"/>
                </a:solidFill>
                <a:latin typeface="Segoe UI" panose="020B0502040204020203" pitchFamily="34" charset="0"/>
                <a:cs typeface="Segoe UI" panose="020B0502040204020203" pitchFamily="34" charset="0"/>
              </a:rPr>
              <a:t>Past research has shown that users engage with Copilot for simple cases and to kickstart case investigations suggesting that users find value in simple Copilot tasks.</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“It's a faster way to get immediate information while dealing with Support Requests or at least it gives hints to start the [case] investigation.”</a:t>
            </a:r>
          </a:p>
        </p:txBody>
      </p:sp>
      <p:pic>
        <p:nvPicPr>
          <p:cNvPr id="9" name="Picture 8">
            <a:extLst>
              <a:ext uri="{FF2B5EF4-FFF2-40B4-BE49-F238E27FC236}">
                <a16:creationId xmlns:a16="http://schemas.microsoft.com/office/drawing/2014/main" id="{0A9985C2-2387-D97B-0CED-EF0353D01377}"/>
              </a:ext>
            </a:extLst>
          </p:cNvPr>
          <p:cNvPicPr>
            <a:picLocks noChangeAspect="1"/>
          </p:cNvPicPr>
          <p:nvPr/>
        </p:nvPicPr>
        <p:blipFill>
          <a:blip r:embed="rId2"/>
          <a:stretch>
            <a:fillRect/>
          </a:stretch>
        </p:blipFill>
        <p:spPr>
          <a:xfrm>
            <a:off x="8639175" y="2017912"/>
            <a:ext cx="2195556" cy="4502632"/>
          </a:xfrm>
          <a:prstGeom prst="rect">
            <a:avLst/>
          </a:prstGeom>
          <a:ln>
            <a:solidFill>
              <a:schemeClr val="tx1"/>
            </a:solidFill>
          </a:ln>
          <a:effectLst>
            <a:outerShdw blurRad="50800" dist="38100" dir="2700000" algn="tl" rotWithShape="0">
              <a:prstClr val="black">
                <a:alpha val="40000"/>
              </a:prstClr>
            </a:outerShdw>
          </a:effectLst>
        </p:spPr>
      </p:pic>
      <p:sp>
        <p:nvSpPr>
          <p:cNvPr id="12" name="Rectangle 11">
            <a:extLst>
              <a:ext uri="{FF2B5EF4-FFF2-40B4-BE49-F238E27FC236}">
                <a16:creationId xmlns:a16="http://schemas.microsoft.com/office/drawing/2014/main" id="{92BDFB9B-42F2-DB13-6844-6C05652C73DA}"/>
              </a:ext>
            </a:extLst>
          </p:cNvPr>
          <p:cNvSpPr/>
          <p:nvPr/>
        </p:nvSpPr>
        <p:spPr>
          <a:xfrm>
            <a:off x="9682977" y="2017912"/>
            <a:ext cx="1096148" cy="142117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26754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Vertical Text Placeholder 18">
            <a:extLst>
              <a:ext uri="{FF2B5EF4-FFF2-40B4-BE49-F238E27FC236}">
                <a16:creationId xmlns:a16="http://schemas.microsoft.com/office/drawing/2014/main" id="{3E42138A-0B40-5F9E-3458-5C21DBBF3848}"/>
              </a:ext>
            </a:extLst>
          </p:cNvPr>
          <p:cNvSpPr>
            <a:spLocks noGrp="1"/>
          </p:cNvSpPr>
          <p:nvPr>
            <p:ph type="body" orient="vert" sz="quarter" idx="13"/>
          </p:nvPr>
        </p:nvSpPr>
        <p:spPr>
          <a:xfrm rot="10800000">
            <a:off x="107404" y="214312"/>
            <a:ext cx="228600" cy="1462088"/>
          </a:xfrm>
        </p:spPr>
        <p:txBody>
          <a:bodyPr vert="eaVert" anchor="ctr">
            <a:noAutofit/>
          </a:bodyPr>
          <a:lstStyle/>
          <a:p>
            <a:r>
              <a:rPr lang="en-US"/>
              <a:t>October 2023</a:t>
            </a:r>
          </a:p>
        </p:txBody>
      </p:sp>
      <p:sp>
        <p:nvSpPr>
          <p:cNvPr id="22" name="Vertical Text Placeholder 19">
            <a:extLst>
              <a:ext uri="{FF2B5EF4-FFF2-40B4-BE49-F238E27FC236}">
                <a16:creationId xmlns:a16="http://schemas.microsoft.com/office/drawing/2014/main" id="{2444BBA1-A7EF-E903-5512-E8B8FA271624}"/>
              </a:ext>
            </a:extLst>
          </p:cNvPr>
          <p:cNvSpPr>
            <a:spLocks noGrp="1"/>
          </p:cNvSpPr>
          <p:nvPr>
            <p:ph type="body" orient="vert" sz="quarter" idx="38"/>
          </p:nvPr>
        </p:nvSpPr>
        <p:spPr>
          <a:xfrm rot="10800000">
            <a:off x="107404" y="5197792"/>
            <a:ext cx="228600" cy="1462088"/>
          </a:xfrm>
        </p:spPr>
        <p:txBody>
          <a:bodyPr vert="eaVert" anchor="ctr">
            <a:noAutofit/>
          </a:bodyPr>
          <a:lstStyle/>
          <a:p>
            <a:r>
              <a:rPr lang="en-US"/>
              <a:t>C+E Studio</a:t>
            </a:r>
          </a:p>
        </p:txBody>
      </p:sp>
      <p:sp>
        <p:nvSpPr>
          <p:cNvPr id="18" name="TextBox 17">
            <a:extLst>
              <a:ext uri="{FF2B5EF4-FFF2-40B4-BE49-F238E27FC236}">
                <a16:creationId xmlns:a16="http://schemas.microsoft.com/office/drawing/2014/main" id="{DC1CDE7B-E25E-3470-5431-7F736B393AC3}"/>
              </a:ext>
            </a:extLst>
          </p:cNvPr>
          <p:cNvSpPr txBox="1"/>
          <p:nvPr/>
        </p:nvSpPr>
        <p:spPr>
          <a:xfrm>
            <a:off x="990600" y="337456"/>
            <a:ext cx="10639310" cy="891346"/>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300" b="1" i="0" u="none" strike="noStrike" kern="1200" cap="none" spc="0" normalizeH="0" baseline="0" noProof="0">
                <a:ln>
                  <a:noFill/>
                </a:ln>
                <a:solidFill>
                  <a:prstClr val="black">
                    <a:lumMod val="95000"/>
                    <a:lumOff val="5000"/>
                  </a:prstClr>
                </a:solidFill>
                <a:effectLst/>
                <a:uLnTx/>
                <a:uFillTx/>
                <a:latin typeface="Segoe UI "/>
                <a:ea typeface="+mn-ea"/>
                <a:cs typeface="Segoe UI Bold" panose="020B0802040204020203" pitchFamily="34" charset="0"/>
              </a:rPr>
              <a:t>Table of Contents</a:t>
            </a:r>
          </a:p>
        </p:txBody>
      </p:sp>
      <p:sp>
        <p:nvSpPr>
          <p:cNvPr id="10" name="Slide Number Placeholder 2">
            <a:extLst>
              <a:ext uri="{FF2B5EF4-FFF2-40B4-BE49-F238E27FC236}">
                <a16:creationId xmlns:a16="http://schemas.microsoft.com/office/drawing/2014/main" id="{B14C8D99-0E6C-13F3-08A1-8F3F291D77EB}"/>
              </a:ext>
              <a:ext uri="{C183D7F6-B498-43B3-948B-1728B52AA6E4}">
                <adec:decorative xmlns:adec="http://schemas.microsoft.com/office/drawing/2017/decorative" val="1"/>
              </a:ext>
            </a:extLst>
          </p:cNvPr>
          <p:cNvSpPr txBox="1">
            <a:spLocks/>
          </p:cNvSpPr>
          <p:nvPr/>
        </p:nvSpPr>
        <p:spPr>
          <a:xfrm>
            <a:off x="10013950" y="6360870"/>
            <a:ext cx="1911350" cy="365125"/>
          </a:xfrm>
          <a:prstGeom prst="rect">
            <a:avLst/>
          </a:prstGeom>
        </p:spPr>
        <p:txBody>
          <a:bodyPr anchor="ctr"/>
          <a:lstStyle>
            <a:defPPr>
              <a:defRPr lang="en-US"/>
            </a:defPPr>
            <a:lvl1pPr marL="0" algn="r" defTabSz="914400" rtl="0" eaLnBrk="1" latinLnBrk="0" hangingPunct="1">
              <a:defRPr lang="en-US" sz="1000" kern="1200" smtClean="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D6E50AF-DCD5-41B0-B1FC-D14EA31DB2F1}"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sym typeface="Arial"/>
            </a:endParaRPr>
          </a:p>
        </p:txBody>
      </p:sp>
      <p:grpSp>
        <p:nvGrpSpPr>
          <p:cNvPr id="6" name="Group 5">
            <a:extLst>
              <a:ext uri="{FF2B5EF4-FFF2-40B4-BE49-F238E27FC236}">
                <a16:creationId xmlns:a16="http://schemas.microsoft.com/office/drawing/2014/main" id="{53768956-6A2C-8BDF-48E2-F1DE7939E63A}"/>
              </a:ext>
              <a:ext uri="{C183D7F6-B498-43B3-948B-1728B52AA6E4}">
                <adec:decorative xmlns:adec="http://schemas.microsoft.com/office/drawing/2017/decorative" val="1"/>
              </a:ext>
            </a:extLst>
          </p:cNvPr>
          <p:cNvGrpSpPr/>
          <p:nvPr/>
        </p:nvGrpSpPr>
        <p:grpSpPr>
          <a:xfrm>
            <a:off x="110346" y="3313580"/>
            <a:ext cx="228600" cy="230840"/>
            <a:chOff x="6400800" y="152400"/>
            <a:chExt cx="330741" cy="333982"/>
          </a:xfrm>
          <a:solidFill>
            <a:schemeClr val="tx1"/>
          </a:solidFill>
        </p:grpSpPr>
        <p:sp>
          <p:nvSpPr>
            <p:cNvPr id="7" name="Rectangle 6">
              <a:extLst>
                <a:ext uri="{FF2B5EF4-FFF2-40B4-BE49-F238E27FC236}">
                  <a16:creationId xmlns:a16="http://schemas.microsoft.com/office/drawing/2014/main" id="{1C721D4A-A094-6E8F-6510-2BF298F0AD08}"/>
                </a:ext>
              </a:extLst>
            </p:cNvPr>
            <p:cNvSpPr/>
            <p:nvPr userDrawn="1"/>
          </p:nvSpPr>
          <p:spPr>
            <a:xfrm>
              <a:off x="6400800"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14FC2C7-662C-0DF6-EB0A-9B69308B8867}"/>
                </a:ext>
              </a:extLst>
            </p:cNvPr>
            <p:cNvSpPr/>
            <p:nvPr userDrawn="1"/>
          </p:nvSpPr>
          <p:spPr>
            <a:xfrm>
              <a:off x="6579141"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B859153-2141-D21E-D109-C34D67409DA4}"/>
                </a:ext>
              </a:extLst>
            </p:cNvPr>
            <p:cNvSpPr/>
            <p:nvPr userDrawn="1"/>
          </p:nvSpPr>
          <p:spPr>
            <a:xfrm>
              <a:off x="6400800"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71186B1-6E44-E69A-8B54-205AB1D3C3DC}"/>
                </a:ext>
              </a:extLst>
            </p:cNvPr>
            <p:cNvSpPr/>
            <p:nvPr userDrawn="1"/>
          </p:nvSpPr>
          <p:spPr>
            <a:xfrm>
              <a:off x="6579141"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3" name="TextBox 42">
            <a:extLst>
              <a:ext uri="{FF2B5EF4-FFF2-40B4-BE49-F238E27FC236}">
                <a16:creationId xmlns:a16="http://schemas.microsoft.com/office/drawing/2014/main" id="{EA621731-5967-6D1B-931E-B25E141CD386}"/>
              </a:ext>
            </a:extLst>
          </p:cNvPr>
          <p:cNvSpPr txBox="1"/>
          <p:nvPr/>
        </p:nvSpPr>
        <p:spPr>
          <a:xfrm>
            <a:off x="990600" y="1394178"/>
            <a:ext cx="7780020" cy="2908489"/>
          </a:xfrm>
          <a:prstGeom prst="rect">
            <a:avLst/>
          </a:prstGeom>
          <a:noFill/>
        </p:spPr>
        <p:txBody>
          <a:bodyPr wrap="square" rtlCol="0">
            <a:spAutoFit/>
          </a:bodyPr>
          <a:lstStyle/>
          <a:p>
            <a:pPr marL="457200" marR="0" lvl="0" indent="-457200" algn="l" defTabSz="914367" rtl="0" eaLnBrk="1" fontAlgn="auto" latinLnBrk="0" hangingPunct="1">
              <a:lnSpc>
                <a:spcPct val="100000"/>
              </a:lnSpc>
              <a:spcBef>
                <a:spcPts val="0"/>
              </a:spcBef>
              <a:spcAft>
                <a:spcPts val="1800"/>
              </a:spcAft>
              <a:buClrTx/>
              <a:buSzTx/>
              <a:buFont typeface="+mj-lt"/>
              <a:buAutoNum type="arabicPeriod"/>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Study Overview &amp; Exec Summary</a:t>
            </a:r>
          </a:p>
          <a:p>
            <a:pPr marL="457200" marR="0" lvl="0" indent="-457200" algn="l" defTabSz="914367" rtl="0" eaLnBrk="1" fontAlgn="auto" latinLnBrk="0" hangingPunct="1">
              <a:lnSpc>
                <a:spcPct val="100000"/>
              </a:lnSpc>
              <a:spcBef>
                <a:spcPts val="0"/>
              </a:spcBef>
              <a:spcAft>
                <a:spcPts val="1800"/>
              </a:spcAft>
              <a:buClrTx/>
              <a:buSzTx/>
              <a:buFont typeface="+mj-lt"/>
              <a:buAutoNum type="arabicPeriod"/>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Survey Results</a:t>
            </a:r>
          </a:p>
          <a:p>
            <a:pPr marL="457200" marR="0" lvl="0" indent="-457200" algn="l" defTabSz="914367" rtl="0" eaLnBrk="1" fontAlgn="auto" latinLnBrk="0" hangingPunct="1">
              <a:lnSpc>
                <a:spcPct val="100000"/>
              </a:lnSpc>
              <a:spcBef>
                <a:spcPts val="0"/>
              </a:spcBef>
              <a:spcAft>
                <a:spcPts val="1800"/>
              </a:spcAft>
              <a:buClrTx/>
              <a:buSzTx/>
              <a:buFont typeface="+mj-lt"/>
              <a:buAutoNum type="arabicPeriod"/>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Qualitative Findings: Wins</a:t>
            </a:r>
          </a:p>
          <a:p>
            <a:pPr marL="457200" marR="0" lvl="0" indent="-457200" algn="l" defTabSz="914367" rtl="0" eaLnBrk="1" fontAlgn="auto" latinLnBrk="0" hangingPunct="1">
              <a:lnSpc>
                <a:spcPct val="100000"/>
              </a:lnSpc>
              <a:spcBef>
                <a:spcPts val="0"/>
              </a:spcBef>
              <a:spcAft>
                <a:spcPts val="1800"/>
              </a:spcAft>
              <a:buClrTx/>
              <a:buSzTx/>
              <a:buFont typeface="+mj-lt"/>
              <a:buAutoNum type="arabicPeriod"/>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Qualitative Findings: Copilot Feature Requests</a:t>
            </a:r>
          </a:p>
          <a:p>
            <a:pPr marL="457200" marR="0" lvl="0" indent="-457200" algn="l" defTabSz="914367" rtl="0" eaLnBrk="1" fontAlgn="auto" latinLnBrk="0" hangingPunct="1">
              <a:lnSpc>
                <a:spcPct val="100000"/>
              </a:lnSpc>
              <a:spcBef>
                <a:spcPts val="0"/>
              </a:spcBef>
              <a:spcAft>
                <a:spcPts val="1800"/>
              </a:spcAft>
              <a:buClrTx/>
              <a:buSzTx/>
              <a:buFont typeface="+mj-lt"/>
              <a:buAutoNum type="arabicPeriod"/>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Qualitative Findings: Opportunities</a:t>
            </a:r>
          </a:p>
          <a:p>
            <a:pPr marL="457200" marR="0" lvl="0" indent="-457200" algn="l" defTabSz="914367" rtl="0" eaLnBrk="1" fontAlgn="auto" latinLnBrk="0" hangingPunct="1">
              <a:lnSpc>
                <a:spcPct val="100000"/>
              </a:lnSpc>
              <a:spcBef>
                <a:spcPts val="0"/>
              </a:spcBef>
              <a:spcAft>
                <a:spcPts val="1800"/>
              </a:spcAft>
              <a:buClrTx/>
              <a:buSzTx/>
              <a:buFont typeface="+mj-lt"/>
              <a:buAutoNum type="arabicPeriod"/>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Recommendations &amp; Next Steps</a:t>
            </a: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836199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Vertical Text Placeholder 18">
            <a:extLst>
              <a:ext uri="{FF2B5EF4-FFF2-40B4-BE49-F238E27FC236}">
                <a16:creationId xmlns:a16="http://schemas.microsoft.com/office/drawing/2014/main" id="{3E42138A-0B40-5F9E-3458-5C21DBBF3848}"/>
              </a:ext>
            </a:extLst>
          </p:cNvPr>
          <p:cNvSpPr>
            <a:spLocks noGrp="1"/>
          </p:cNvSpPr>
          <p:nvPr>
            <p:ph type="body" orient="vert" sz="quarter" idx="13"/>
          </p:nvPr>
        </p:nvSpPr>
        <p:spPr>
          <a:xfrm rot="10800000">
            <a:off x="107404" y="214312"/>
            <a:ext cx="228600" cy="1462088"/>
          </a:xfrm>
        </p:spPr>
        <p:txBody>
          <a:bodyPr vert="eaVert" anchor="ctr">
            <a:noAutofit/>
          </a:bodyPr>
          <a:lstStyle/>
          <a:p>
            <a:r>
              <a:rPr lang="en-US"/>
              <a:t>October 2023</a:t>
            </a:r>
          </a:p>
        </p:txBody>
      </p:sp>
      <p:sp>
        <p:nvSpPr>
          <p:cNvPr id="22" name="Vertical Text Placeholder 19">
            <a:extLst>
              <a:ext uri="{FF2B5EF4-FFF2-40B4-BE49-F238E27FC236}">
                <a16:creationId xmlns:a16="http://schemas.microsoft.com/office/drawing/2014/main" id="{2444BBA1-A7EF-E903-5512-E8B8FA271624}"/>
              </a:ext>
            </a:extLst>
          </p:cNvPr>
          <p:cNvSpPr>
            <a:spLocks noGrp="1"/>
          </p:cNvSpPr>
          <p:nvPr>
            <p:ph type="body" orient="vert" sz="quarter" idx="38"/>
          </p:nvPr>
        </p:nvSpPr>
        <p:spPr>
          <a:xfrm rot="10800000">
            <a:off x="107404" y="5197792"/>
            <a:ext cx="228600" cy="1462088"/>
          </a:xfrm>
        </p:spPr>
        <p:txBody>
          <a:bodyPr vert="eaVert" anchor="ctr">
            <a:noAutofit/>
          </a:bodyPr>
          <a:lstStyle/>
          <a:p>
            <a:r>
              <a:rPr lang="en-US"/>
              <a:t>C+E Studio</a:t>
            </a:r>
          </a:p>
        </p:txBody>
      </p:sp>
      <p:sp>
        <p:nvSpPr>
          <p:cNvPr id="10" name="Slide Number Placeholder 2">
            <a:extLst>
              <a:ext uri="{FF2B5EF4-FFF2-40B4-BE49-F238E27FC236}">
                <a16:creationId xmlns:a16="http://schemas.microsoft.com/office/drawing/2014/main" id="{B14C8D99-0E6C-13F3-08A1-8F3F291D77EB}"/>
              </a:ext>
              <a:ext uri="{C183D7F6-B498-43B3-948B-1728B52AA6E4}">
                <adec:decorative xmlns:adec="http://schemas.microsoft.com/office/drawing/2017/decorative" val="1"/>
              </a:ext>
            </a:extLst>
          </p:cNvPr>
          <p:cNvSpPr txBox="1">
            <a:spLocks/>
          </p:cNvSpPr>
          <p:nvPr/>
        </p:nvSpPr>
        <p:spPr>
          <a:xfrm>
            <a:off x="10013950" y="6360870"/>
            <a:ext cx="1911350" cy="365125"/>
          </a:xfrm>
          <a:prstGeom prst="rect">
            <a:avLst/>
          </a:prstGeom>
        </p:spPr>
        <p:txBody>
          <a:bodyPr anchor="ctr"/>
          <a:lstStyle>
            <a:defPPr>
              <a:defRPr lang="en-US"/>
            </a:defPPr>
            <a:lvl1pPr marL="0" algn="r" defTabSz="914400" rtl="0" eaLnBrk="1" latinLnBrk="0" hangingPunct="1">
              <a:defRPr lang="en-US" sz="1000" kern="1200" smtClean="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D6E50AF-DCD5-41B0-B1FC-D14EA31DB2F1}"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sym typeface="Arial"/>
            </a:endParaRPr>
          </a:p>
        </p:txBody>
      </p:sp>
      <p:grpSp>
        <p:nvGrpSpPr>
          <p:cNvPr id="4" name="Group 3">
            <a:extLst>
              <a:ext uri="{FF2B5EF4-FFF2-40B4-BE49-F238E27FC236}">
                <a16:creationId xmlns:a16="http://schemas.microsoft.com/office/drawing/2014/main" id="{13AEFD9A-89C9-C683-027B-AF6B67AFC0F2}"/>
              </a:ext>
              <a:ext uri="{C183D7F6-B498-43B3-948B-1728B52AA6E4}">
                <adec:decorative xmlns:adec="http://schemas.microsoft.com/office/drawing/2017/decorative" val="1"/>
              </a:ext>
            </a:extLst>
          </p:cNvPr>
          <p:cNvGrpSpPr/>
          <p:nvPr/>
        </p:nvGrpSpPr>
        <p:grpSpPr>
          <a:xfrm>
            <a:off x="110346" y="3313580"/>
            <a:ext cx="228600" cy="230840"/>
            <a:chOff x="6400800" y="152400"/>
            <a:chExt cx="330741" cy="333982"/>
          </a:xfrm>
          <a:solidFill>
            <a:schemeClr val="tx1"/>
          </a:solidFill>
        </p:grpSpPr>
        <p:sp>
          <p:nvSpPr>
            <p:cNvPr id="5" name="Rectangle 4">
              <a:extLst>
                <a:ext uri="{FF2B5EF4-FFF2-40B4-BE49-F238E27FC236}">
                  <a16:creationId xmlns:a16="http://schemas.microsoft.com/office/drawing/2014/main" id="{BAE30629-290E-4075-BFF8-2E8BA7DB40ED}"/>
                </a:ext>
              </a:extLst>
            </p:cNvPr>
            <p:cNvSpPr/>
            <p:nvPr userDrawn="1"/>
          </p:nvSpPr>
          <p:spPr>
            <a:xfrm>
              <a:off x="6400800"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76F5413-1B8B-0462-E414-F371D9773C6E}"/>
                </a:ext>
              </a:extLst>
            </p:cNvPr>
            <p:cNvSpPr/>
            <p:nvPr userDrawn="1"/>
          </p:nvSpPr>
          <p:spPr>
            <a:xfrm>
              <a:off x="6579141"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ACC0412-DB5F-FD1D-2801-62280A373266}"/>
                </a:ext>
              </a:extLst>
            </p:cNvPr>
            <p:cNvSpPr/>
            <p:nvPr userDrawn="1"/>
          </p:nvSpPr>
          <p:spPr>
            <a:xfrm>
              <a:off x="6400800"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539809B-6E32-C290-B438-8FBAFC73A0D2}"/>
                </a:ext>
              </a:extLst>
            </p:cNvPr>
            <p:cNvSpPr/>
            <p:nvPr userDrawn="1"/>
          </p:nvSpPr>
          <p:spPr>
            <a:xfrm>
              <a:off x="6579141"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EFE41A79-4B1E-5C5F-27C4-5F1404EBE634}"/>
              </a:ext>
            </a:extLst>
          </p:cNvPr>
          <p:cNvSpPr txBox="1"/>
          <p:nvPr/>
        </p:nvSpPr>
        <p:spPr>
          <a:xfrm>
            <a:off x="990600" y="337456"/>
            <a:ext cx="10639310" cy="891346"/>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a:solidFill>
                  <a:prstClr val="black">
                    <a:lumMod val="95000"/>
                    <a:lumOff val="5000"/>
                  </a:prstClr>
                </a:solidFill>
                <a:latin typeface="Segoe UI Semibold" panose="020B0702040204020203" pitchFamily="34" charset="0"/>
                <a:cs typeface="Segoe UI Semibold" panose="020B0702040204020203" pitchFamily="34" charset="0"/>
              </a:rPr>
              <a:t>Copilot aggregates and provides content in a way that boosts thinking and improves case support </a:t>
            </a:r>
            <a:endParaRPr kumimoji="0" lang="en-US" sz="3000" b="0" i="0" u="none" strike="noStrike" kern="1200" cap="none" spc="0" normalizeH="0" baseline="0" noProof="0">
              <a:ln>
                <a:noFill/>
              </a:ln>
              <a:solidFill>
                <a:prstClr val="black">
                  <a:lumMod val="95000"/>
                  <a:lumOff val="5000"/>
                </a:prstClr>
              </a:solidFill>
              <a:effectLst/>
              <a:uLnTx/>
              <a:uFillTx/>
              <a:latin typeface="Segoe UI Semibold" panose="020B0702040204020203" pitchFamily="34" charset="0"/>
              <a:ea typeface="+mn-ea"/>
              <a:cs typeface="Segoe UI Semibold" panose="020B0702040204020203" pitchFamily="34" charset="0"/>
            </a:endParaRPr>
          </a:p>
        </p:txBody>
      </p:sp>
      <p:sp>
        <p:nvSpPr>
          <p:cNvPr id="11" name="TextBox 10">
            <a:extLst>
              <a:ext uri="{FF2B5EF4-FFF2-40B4-BE49-F238E27FC236}">
                <a16:creationId xmlns:a16="http://schemas.microsoft.com/office/drawing/2014/main" id="{675C50D3-D3AF-6B82-84EA-71D397D86826}"/>
              </a:ext>
            </a:extLst>
          </p:cNvPr>
          <p:cNvSpPr txBox="1"/>
          <p:nvPr/>
        </p:nvSpPr>
        <p:spPr>
          <a:xfrm>
            <a:off x="1057973" y="1676400"/>
            <a:ext cx="5809552" cy="4708981"/>
          </a:xfrm>
          <a:prstGeom prst="rect">
            <a:avLst/>
          </a:prstGeom>
          <a:noFill/>
        </p:spPr>
        <p:txBody>
          <a:bodyPr wrap="square" lIns="0" tIns="0" rIns="0" bIns="0" rtlCol="0" anchor="t">
            <a:spAutoFit/>
          </a:bodyPr>
          <a:lstStyle/>
          <a:p>
            <a:pPr marL="342900" marR="0" lvl="0" indent="-342900" algn="l" defTabSz="914367"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1600">
                <a:solidFill>
                  <a:prstClr val="black"/>
                </a:solidFill>
                <a:latin typeface="Segoe UI" panose="020B0502040204020203" pitchFamily="34" charset="0"/>
                <a:cs typeface="Segoe UI" panose="020B0502040204020203" pitchFamily="34" charset="0"/>
              </a:rPr>
              <a:t>Users have continuously expressed how Copilot facilitates self-learning opportunities and can boost thinking by offering innovative case content/suggestions.</a:t>
            </a:r>
            <a:endPar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“Copilot can introduce new ideas to my arsenal of skills.”</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“When I’m lost, Copilot helps with troubleshooting.”</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“It [Copilot] can open new branches of thinking.”</a:t>
            </a:r>
          </a:p>
          <a:p>
            <a:pPr marL="342900" indent="-342900" defTabSz="914367">
              <a:spcBef>
                <a:spcPts val="1200"/>
              </a:spcBef>
              <a:buFont typeface="Arial" panose="020B0604020202020204" pitchFamily="34" charset="0"/>
              <a:buChar cha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Some users reported that Copilot decreases the time spent searching for documentation (when present) which they attributed to improved customer support.</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“It [Copilot] aggregates and collates information so that I no longer spend time searching for reference documents.”</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“The prompt responses save me time to search in the knowledge bases.” </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“If it finds information on a topic, it does a great job of providing you with what is needed as well as including the links to the data that it used.”</a:t>
            </a:r>
          </a:p>
        </p:txBody>
      </p:sp>
      <p:pic>
        <p:nvPicPr>
          <p:cNvPr id="9" name="Picture 8">
            <a:extLst>
              <a:ext uri="{FF2B5EF4-FFF2-40B4-BE49-F238E27FC236}">
                <a16:creationId xmlns:a16="http://schemas.microsoft.com/office/drawing/2014/main" id="{20D9F978-37C4-FAD8-A135-25C5781F8BCC}"/>
              </a:ext>
            </a:extLst>
          </p:cNvPr>
          <p:cNvPicPr>
            <a:picLocks noChangeAspect="1"/>
          </p:cNvPicPr>
          <p:nvPr/>
        </p:nvPicPr>
        <p:blipFill>
          <a:blip r:embed="rId2"/>
          <a:stretch>
            <a:fillRect/>
          </a:stretch>
        </p:blipFill>
        <p:spPr>
          <a:xfrm>
            <a:off x="8343457" y="1793256"/>
            <a:ext cx="2486468" cy="459212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751994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48993D8-DCB3-1AC4-6600-CA6BA0B42664}"/>
              </a:ext>
            </a:extLst>
          </p:cNvPr>
          <p:cNvPicPr>
            <a:picLocks noChangeAspect="1"/>
          </p:cNvPicPr>
          <p:nvPr/>
        </p:nvPicPr>
        <p:blipFill>
          <a:blip r:embed="rId2"/>
          <a:stretch>
            <a:fillRect/>
          </a:stretch>
        </p:blipFill>
        <p:spPr>
          <a:xfrm>
            <a:off x="9819330" y="1476898"/>
            <a:ext cx="1963994" cy="4524315"/>
          </a:xfrm>
          <a:prstGeom prst="rect">
            <a:avLst/>
          </a:prstGeom>
          <a:ln>
            <a:solidFill>
              <a:schemeClr val="tx1"/>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82DDBB94-4929-5ADC-F4B9-ACD484DC5446}"/>
              </a:ext>
            </a:extLst>
          </p:cNvPr>
          <p:cNvPicPr>
            <a:picLocks noChangeAspect="1"/>
          </p:cNvPicPr>
          <p:nvPr/>
        </p:nvPicPr>
        <p:blipFill>
          <a:blip r:embed="rId3"/>
          <a:stretch>
            <a:fillRect/>
          </a:stretch>
        </p:blipFill>
        <p:spPr>
          <a:xfrm>
            <a:off x="7276155" y="2140663"/>
            <a:ext cx="2143315" cy="2345833"/>
          </a:xfrm>
          <a:prstGeom prst="rect">
            <a:avLst/>
          </a:prstGeom>
          <a:ln>
            <a:solidFill>
              <a:schemeClr val="tx1"/>
            </a:solidFill>
          </a:ln>
        </p:spPr>
      </p:pic>
      <p:sp>
        <p:nvSpPr>
          <p:cNvPr id="21" name="Vertical Text Placeholder 18">
            <a:extLst>
              <a:ext uri="{FF2B5EF4-FFF2-40B4-BE49-F238E27FC236}">
                <a16:creationId xmlns:a16="http://schemas.microsoft.com/office/drawing/2014/main" id="{3E42138A-0B40-5F9E-3458-5C21DBBF3848}"/>
              </a:ext>
            </a:extLst>
          </p:cNvPr>
          <p:cNvSpPr>
            <a:spLocks noGrp="1"/>
          </p:cNvSpPr>
          <p:nvPr>
            <p:ph type="body" orient="vert" sz="quarter" idx="13"/>
          </p:nvPr>
        </p:nvSpPr>
        <p:spPr>
          <a:xfrm rot="10800000">
            <a:off x="107404" y="214312"/>
            <a:ext cx="228600" cy="1462088"/>
          </a:xfrm>
        </p:spPr>
        <p:txBody>
          <a:bodyPr vert="eaVert" anchor="ctr">
            <a:noAutofit/>
          </a:bodyPr>
          <a:lstStyle/>
          <a:p>
            <a:r>
              <a:rPr lang="en-US"/>
              <a:t>October 2023</a:t>
            </a:r>
          </a:p>
        </p:txBody>
      </p:sp>
      <p:sp>
        <p:nvSpPr>
          <p:cNvPr id="22" name="Vertical Text Placeholder 19">
            <a:extLst>
              <a:ext uri="{FF2B5EF4-FFF2-40B4-BE49-F238E27FC236}">
                <a16:creationId xmlns:a16="http://schemas.microsoft.com/office/drawing/2014/main" id="{2444BBA1-A7EF-E903-5512-E8B8FA271624}"/>
              </a:ext>
            </a:extLst>
          </p:cNvPr>
          <p:cNvSpPr>
            <a:spLocks noGrp="1"/>
          </p:cNvSpPr>
          <p:nvPr>
            <p:ph type="body" orient="vert" sz="quarter" idx="38"/>
          </p:nvPr>
        </p:nvSpPr>
        <p:spPr>
          <a:xfrm rot="10800000">
            <a:off x="107404" y="5197792"/>
            <a:ext cx="228600" cy="1462088"/>
          </a:xfrm>
        </p:spPr>
        <p:txBody>
          <a:bodyPr vert="eaVert" anchor="ctr">
            <a:noAutofit/>
          </a:bodyPr>
          <a:lstStyle/>
          <a:p>
            <a:r>
              <a:rPr lang="en-US"/>
              <a:t>C+E Studio</a:t>
            </a:r>
          </a:p>
        </p:txBody>
      </p:sp>
      <p:sp>
        <p:nvSpPr>
          <p:cNvPr id="10" name="Slide Number Placeholder 2">
            <a:extLst>
              <a:ext uri="{FF2B5EF4-FFF2-40B4-BE49-F238E27FC236}">
                <a16:creationId xmlns:a16="http://schemas.microsoft.com/office/drawing/2014/main" id="{B14C8D99-0E6C-13F3-08A1-8F3F291D77EB}"/>
              </a:ext>
              <a:ext uri="{C183D7F6-B498-43B3-948B-1728B52AA6E4}">
                <adec:decorative xmlns:adec="http://schemas.microsoft.com/office/drawing/2017/decorative" val="1"/>
              </a:ext>
            </a:extLst>
          </p:cNvPr>
          <p:cNvSpPr txBox="1">
            <a:spLocks/>
          </p:cNvSpPr>
          <p:nvPr/>
        </p:nvSpPr>
        <p:spPr>
          <a:xfrm>
            <a:off x="10013950" y="6360870"/>
            <a:ext cx="1911350" cy="365125"/>
          </a:xfrm>
          <a:prstGeom prst="rect">
            <a:avLst/>
          </a:prstGeom>
        </p:spPr>
        <p:txBody>
          <a:bodyPr anchor="ctr"/>
          <a:lstStyle>
            <a:defPPr>
              <a:defRPr lang="en-US"/>
            </a:defPPr>
            <a:lvl1pPr marL="0" algn="r" defTabSz="914400" rtl="0" eaLnBrk="1" latinLnBrk="0" hangingPunct="1">
              <a:defRPr lang="en-US" sz="1000" kern="1200" smtClean="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D6E50AF-DCD5-41B0-B1FC-D14EA31DB2F1}"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sym typeface="Arial"/>
            </a:endParaRPr>
          </a:p>
        </p:txBody>
      </p:sp>
      <p:grpSp>
        <p:nvGrpSpPr>
          <p:cNvPr id="4" name="Group 3">
            <a:extLst>
              <a:ext uri="{FF2B5EF4-FFF2-40B4-BE49-F238E27FC236}">
                <a16:creationId xmlns:a16="http://schemas.microsoft.com/office/drawing/2014/main" id="{13AEFD9A-89C9-C683-027B-AF6B67AFC0F2}"/>
              </a:ext>
              <a:ext uri="{C183D7F6-B498-43B3-948B-1728B52AA6E4}">
                <adec:decorative xmlns:adec="http://schemas.microsoft.com/office/drawing/2017/decorative" val="1"/>
              </a:ext>
            </a:extLst>
          </p:cNvPr>
          <p:cNvGrpSpPr/>
          <p:nvPr/>
        </p:nvGrpSpPr>
        <p:grpSpPr>
          <a:xfrm>
            <a:off x="110346" y="3313580"/>
            <a:ext cx="228600" cy="230840"/>
            <a:chOff x="6400800" y="152400"/>
            <a:chExt cx="330741" cy="333982"/>
          </a:xfrm>
          <a:solidFill>
            <a:schemeClr val="tx1"/>
          </a:solidFill>
        </p:grpSpPr>
        <p:sp>
          <p:nvSpPr>
            <p:cNvPr id="5" name="Rectangle 4">
              <a:extLst>
                <a:ext uri="{FF2B5EF4-FFF2-40B4-BE49-F238E27FC236}">
                  <a16:creationId xmlns:a16="http://schemas.microsoft.com/office/drawing/2014/main" id="{BAE30629-290E-4075-BFF8-2E8BA7DB40ED}"/>
                </a:ext>
              </a:extLst>
            </p:cNvPr>
            <p:cNvSpPr/>
            <p:nvPr userDrawn="1"/>
          </p:nvSpPr>
          <p:spPr>
            <a:xfrm>
              <a:off x="6400800"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76F5413-1B8B-0462-E414-F371D9773C6E}"/>
                </a:ext>
              </a:extLst>
            </p:cNvPr>
            <p:cNvSpPr/>
            <p:nvPr userDrawn="1"/>
          </p:nvSpPr>
          <p:spPr>
            <a:xfrm>
              <a:off x="6579141"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ACC0412-DB5F-FD1D-2801-62280A373266}"/>
                </a:ext>
              </a:extLst>
            </p:cNvPr>
            <p:cNvSpPr/>
            <p:nvPr userDrawn="1"/>
          </p:nvSpPr>
          <p:spPr>
            <a:xfrm>
              <a:off x="6400800"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539809B-6E32-C290-B438-8FBAFC73A0D2}"/>
                </a:ext>
              </a:extLst>
            </p:cNvPr>
            <p:cNvSpPr/>
            <p:nvPr userDrawn="1"/>
          </p:nvSpPr>
          <p:spPr>
            <a:xfrm>
              <a:off x="6579141"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EFE41A79-4B1E-5C5F-27C4-5F1404EBE634}"/>
              </a:ext>
            </a:extLst>
          </p:cNvPr>
          <p:cNvSpPr txBox="1"/>
          <p:nvPr/>
        </p:nvSpPr>
        <p:spPr>
          <a:xfrm>
            <a:off x="990600" y="337456"/>
            <a:ext cx="10639310" cy="891346"/>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a:solidFill>
                  <a:prstClr val="black">
                    <a:lumMod val="95000"/>
                    <a:lumOff val="5000"/>
                  </a:prstClr>
                </a:solidFill>
                <a:latin typeface="Segoe UI Semibold" panose="020B0702040204020203" pitchFamily="34" charset="0"/>
                <a:cs typeface="Segoe UI Semibold" panose="020B0702040204020203" pitchFamily="34" charset="0"/>
              </a:rPr>
              <a:t>Leveraging Copilot to co-author emails saves time and minimizes user input</a:t>
            </a:r>
            <a:endParaRPr kumimoji="0" lang="en-US" sz="3000" b="0" i="0" u="none" strike="noStrike" kern="1200" cap="none" spc="0" normalizeH="0" baseline="0" noProof="0">
              <a:ln>
                <a:noFill/>
              </a:ln>
              <a:solidFill>
                <a:prstClr val="black">
                  <a:lumMod val="95000"/>
                  <a:lumOff val="5000"/>
                </a:prstClr>
              </a:solidFill>
              <a:effectLst/>
              <a:uLnTx/>
              <a:uFillTx/>
              <a:latin typeface="Segoe UI Semibold" panose="020B0702040204020203" pitchFamily="34" charset="0"/>
              <a:ea typeface="+mn-ea"/>
              <a:cs typeface="Segoe UI Semibold" panose="020B0702040204020203" pitchFamily="34" charset="0"/>
            </a:endParaRPr>
          </a:p>
        </p:txBody>
      </p:sp>
      <p:sp>
        <p:nvSpPr>
          <p:cNvPr id="11" name="TextBox 10">
            <a:extLst>
              <a:ext uri="{FF2B5EF4-FFF2-40B4-BE49-F238E27FC236}">
                <a16:creationId xmlns:a16="http://schemas.microsoft.com/office/drawing/2014/main" id="{675C50D3-D3AF-6B82-84EA-71D397D86826}"/>
              </a:ext>
            </a:extLst>
          </p:cNvPr>
          <p:cNvSpPr txBox="1"/>
          <p:nvPr/>
        </p:nvSpPr>
        <p:spPr>
          <a:xfrm>
            <a:off x="1057973" y="1676400"/>
            <a:ext cx="5628577" cy="4524315"/>
          </a:xfrm>
          <a:prstGeom prst="rect">
            <a:avLst/>
          </a:prstGeom>
          <a:noFill/>
        </p:spPr>
        <p:txBody>
          <a:bodyPr wrap="square" lIns="0" tIns="0" rIns="0" bIns="0" rtlCol="0" anchor="t">
            <a:spAutoFit/>
          </a:bodyPr>
          <a:lstStyle/>
          <a:p>
            <a:pPr marL="342900" marR="0" lvl="0" indent="-342900" algn="l" defTabSz="914367"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Some users reported that </a:t>
            </a:r>
            <a:r>
              <a:rPr lang="en-US" sz="1600">
                <a:solidFill>
                  <a:prstClr val="black"/>
                </a:solidFill>
                <a:latin typeface="Segoe UI" panose="020B0502040204020203" pitchFamily="34" charset="0"/>
                <a:cs typeface="Segoe UI" panose="020B0502040204020203" pitchFamily="34" charset="0"/>
              </a:rPr>
              <a:t>engaging with Copilot to create and draft email content decreased their overall time on cases.</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“Email creation is time-saving when working cases.”</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“Its quite easy to use and helps a lot for formulated communication with the least number of inputs.”</a:t>
            </a:r>
          </a:p>
          <a:p>
            <a:pPr marL="342900" indent="-342900" defTabSz="914367">
              <a:spcBef>
                <a:spcPts val="1200"/>
              </a:spcBef>
              <a:buFont typeface="Arial" panose="020B0604020202020204" pitchFamily="34" charset="0"/>
              <a:buChar cha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Despite a need to edit Copilot generated content, users expressed support for the email feature.</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“It is a great path to optimize our workflow and saves time for more important tasks.”</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“Email suggestions are a very strong feature that my team refers a lot.”</a:t>
            </a:r>
          </a:p>
          <a:p>
            <a:pPr marL="342900" indent="-342900" defTabSz="914367">
              <a:spcBef>
                <a:spcPts val="1200"/>
              </a:spcBef>
              <a:buFont typeface="Arial" panose="020B0604020202020204" pitchFamily="34" charset="0"/>
              <a:buChar char="•"/>
            </a:pPr>
            <a:r>
              <a:rPr lang="en-US" sz="1600">
                <a:solidFill>
                  <a:prstClr val="black"/>
                </a:solidFill>
                <a:latin typeface="Segoe UI" panose="020B0502040204020203" pitchFamily="34" charset="0"/>
                <a:cs typeface="Segoe UI" panose="020B0502040204020203" pitchFamily="34" charset="0"/>
              </a:rPr>
              <a:t>Overall, Copilot’s ability to create/draft email content is strongly supported by users.</a:t>
            </a:r>
            <a:endPar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“All in all, Copilot makes writing emails faster.”</a:t>
            </a:r>
          </a:p>
        </p:txBody>
      </p:sp>
      <p:sp>
        <p:nvSpPr>
          <p:cNvPr id="15" name="Rectangle 14">
            <a:extLst>
              <a:ext uri="{FF2B5EF4-FFF2-40B4-BE49-F238E27FC236}">
                <a16:creationId xmlns:a16="http://schemas.microsoft.com/office/drawing/2014/main" id="{BD60D358-9C6E-D3DF-D74F-5016F69CA5AD}"/>
              </a:ext>
            </a:extLst>
          </p:cNvPr>
          <p:cNvSpPr/>
          <p:nvPr/>
        </p:nvSpPr>
        <p:spPr>
          <a:xfrm>
            <a:off x="7371449" y="2140663"/>
            <a:ext cx="1963885" cy="234583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B999035-371A-B67E-1D71-98A984E944CA}"/>
              </a:ext>
            </a:extLst>
          </p:cNvPr>
          <p:cNvSpPr/>
          <p:nvPr/>
        </p:nvSpPr>
        <p:spPr>
          <a:xfrm>
            <a:off x="9819330" y="1476897"/>
            <a:ext cx="1963885" cy="452431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Arrow Connector 15">
            <a:extLst>
              <a:ext uri="{FF2B5EF4-FFF2-40B4-BE49-F238E27FC236}">
                <a16:creationId xmlns:a16="http://schemas.microsoft.com/office/drawing/2014/main" id="{22F1B758-92E1-0D98-3368-26CF6C9F41F6}"/>
              </a:ext>
            </a:extLst>
          </p:cNvPr>
          <p:cNvCxnSpPr>
            <a:cxnSpLocks/>
            <a:stCxn id="15" idx="3"/>
          </p:cNvCxnSpPr>
          <p:nvPr/>
        </p:nvCxnSpPr>
        <p:spPr>
          <a:xfrm>
            <a:off x="9335334" y="3313580"/>
            <a:ext cx="449868"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3358AD3-FE7E-8197-DEE5-C5FAFD3E7C8C}"/>
              </a:ext>
            </a:extLst>
          </p:cNvPr>
          <p:cNvPicPr>
            <a:picLocks noChangeAspect="1"/>
          </p:cNvPicPr>
          <p:nvPr/>
        </p:nvPicPr>
        <p:blipFill>
          <a:blip r:embed="rId4"/>
          <a:stretch>
            <a:fillRect/>
          </a:stretch>
        </p:blipFill>
        <p:spPr>
          <a:xfrm>
            <a:off x="7276155" y="1771650"/>
            <a:ext cx="849070" cy="30425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898154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2516FA1-B8AF-D6C0-F0D0-59A48299B5F0}"/>
              </a:ext>
            </a:extLst>
          </p:cNvPr>
          <p:cNvSpPr txBox="1">
            <a:spLocks/>
          </p:cNvSpPr>
          <p:nvPr/>
        </p:nvSpPr>
        <p:spPr>
          <a:xfrm>
            <a:off x="807140" y="2742138"/>
            <a:ext cx="6908110" cy="772587"/>
          </a:xfrm>
          <a:prstGeom prst="rect">
            <a:avLst/>
          </a:prstGeom>
        </p:spPr>
        <p:txBody>
          <a:bodyPr/>
          <a:lstStyle>
            <a:lvl1pPr algn="l" defTabSz="914400" rtl="0" eaLnBrk="1" latinLnBrk="0" hangingPunct="1">
              <a:lnSpc>
                <a:spcPct val="90000"/>
              </a:lnSpc>
              <a:spcBef>
                <a:spcPct val="0"/>
              </a:spcBef>
              <a:buNone/>
              <a:defRPr kumimoji="0" lang="en-US" sz="4000" b="1" i="0" u="none" strike="noStrike" kern="1200" cap="none" spc="0" normalizeH="0" baseline="0" noProof="0" dirty="0">
                <a:ln>
                  <a:noFill/>
                </a:ln>
                <a:solidFill>
                  <a:prstClr val="black">
                    <a:lumMod val="95000"/>
                    <a:lumOff val="5000"/>
                  </a:prstClr>
                </a:solidFill>
                <a:effectLst/>
                <a:uLnTx/>
                <a:uFillTx/>
                <a:latin typeface="Segoe UI Variable Display" pitchFamily="2" charset="0"/>
                <a:ea typeface="+mn-ea"/>
                <a:cs typeface="Segoe UI Variable Display" pitchFamily="2" charset="0"/>
              </a:defRPr>
            </a:lvl1pPr>
          </a:lstStyle>
          <a:p>
            <a:pPr marL="0" marR="0" lvl="0" indent="0" algn="l" defTabSz="914400" rtl="0" eaLnBrk="1" fontAlgn="auto" latinLnBrk="0" hangingPunct="1">
              <a:lnSpc>
                <a:spcPct val="90000"/>
              </a:lnSpc>
              <a:spcBef>
                <a:spcPct val="0"/>
              </a:spcBef>
              <a:spcAft>
                <a:spcPts val="1200"/>
              </a:spcAft>
              <a:buClrTx/>
              <a:buSzTx/>
              <a:buFontTx/>
              <a:buNone/>
              <a:tabLst/>
              <a:defRPr/>
            </a:pPr>
            <a:r>
              <a:rPr kumimoji="0" lang="en-US" sz="4400" b="1" i="0" u="none" strike="noStrike" kern="1200" cap="none" spc="0" normalizeH="0" baseline="0" noProof="0">
                <a:ln>
                  <a:noFill/>
                </a:ln>
                <a:solidFill>
                  <a:prstClr val="black"/>
                </a:solidFill>
                <a:effectLst/>
                <a:uLnTx/>
                <a:uFillTx/>
                <a:latin typeface="Segoe UI Variable Display" pitchFamily="2" charset="0"/>
                <a:ea typeface="+mn-ea"/>
              </a:rPr>
              <a:t>Qualitative Findings:</a:t>
            </a:r>
          </a:p>
          <a:p>
            <a:pPr marL="0" marR="0" lvl="0" indent="0" algn="l" defTabSz="914400" rtl="0" eaLnBrk="1" fontAlgn="auto" latinLnBrk="0" hangingPunct="1">
              <a:lnSpc>
                <a:spcPct val="90000"/>
              </a:lnSpc>
              <a:spcBef>
                <a:spcPct val="0"/>
              </a:spcBef>
              <a:spcAft>
                <a:spcPts val="1200"/>
              </a:spcAft>
              <a:buClrTx/>
              <a:buSzTx/>
              <a:buFontTx/>
              <a:buNone/>
              <a:tabLst/>
              <a:defRPr/>
            </a:pPr>
            <a:r>
              <a:rPr kumimoji="0" lang="en-US" sz="4400" b="1" i="0" u="none" strike="noStrike" kern="1200" cap="none" spc="0" normalizeH="0" baseline="0" noProof="0">
                <a:ln>
                  <a:noFill/>
                </a:ln>
                <a:solidFill>
                  <a:prstClr val="black"/>
                </a:solidFill>
                <a:effectLst/>
                <a:uLnTx/>
                <a:uFillTx/>
                <a:latin typeface="Segoe UI Variable Display" pitchFamily="2" charset="0"/>
                <a:ea typeface="+mn-ea"/>
              </a:rPr>
              <a:t>Copilot Feature Requests </a:t>
            </a:r>
            <a:endParaRPr kumimoji="0" lang="en-GB" sz="2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599205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869FB8C-F369-C964-D3DB-B7D359814AD9}"/>
              </a:ext>
            </a:extLst>
          </p:cNvPr>
          <p:cNvPicPr>
            <a:picLocks noChangeAspect="1"/>
          </p:cNvPicPr>
          <p:nvPr/>
        </p:nvPicPr>
        <p:blipFill>
          <a:blip r:embed="rId2"/>
          <a:stretch>
            <a:fillRect/>
          </a:stretch>
        </p:blipFill>
        <p:spPr>
          <a:xfrm>
            <a:off x="9704787" y="3006532"/>
            <a:ext cx="2386277" cy="1468478"/>
          </a:xfrm>
          <a:prstGeom prst="rect">
            <a:avLst/>
          </a:prstGeom>
          <a:ln>
            <a:solidFill>
              <a:schemeClr val="tx1"/>
            </a:solidFill>
          </a:ln>
          <a:effectLst>
            <a:outerShdw blurRad="50800" dist="38100" dir="2700000" algn="tl" rotWithShape="0">
              <a:prstClr val="black">
                <a:alpha val="40000"/>
              </a:prstClr>
            </a:outerShdw>
          </a:effectLst>
        </p:spPr>
      </p:pic>
      <p:sp>
        <p:nvSpPr>
          <p:cNvPr id="21" name="Vertical Text Placeholder 18">
            <a:extLst>
              <a:ext uri="{FF2B5EF4-FFF2-40B4-BE49-F238E27FC236}">
                <a16:creationId xmlns:a16="http://schemas.microsoft.com/office/drawing/2014/main" id="{3E42138A-0B40-5F9E-3458-5C21DBBF3848}"/>
              </a:ext>
            </a:extLst>
          </p:cNvPr>
          <p:cNvSpPr>
            <a:spLocks noGrp="1"/>
          </p:cNvSpPr>
          <p:nvPr>
            <p:ph type="body" orient="vert" sz="quarter" idx="13"/>
          </p:nvPr>
        </p:nvSpPr>
        <p:spPr>
          <a:xfrm rot="10800000">
            <a:off x="107404" y="214312"/>
            <a:ext cx="228600" cy="1462088"/>
          </a:xfrm>
        </p:spPr>
        <p:txBody>
          <a:bodyPr vert="eaVert" anchor="ctr">
            <a:noAutofit/>
          </a:bodyPr>
          <a:lstStyle/>
          <a:p>
            <a:r>
              <a:rPr lang="en-US"/>
              <a:t>October 2023</a:t>
            </a:r>
          </a:p>
        </p:txBody>
      </p:sp>
      <p:sp>
        <p:nvSpPr>
          <p:cNvPr id="22" name="Vertical Text Placeholder 19">
            <a:extLst>
              <a:ext uri="{FF2B5EF4-FFF2-40B4-BE49-F238E27FC236}">
                <a16:creationId xmlns:a16="http://schemas.microsoft.com/office/drawing/2014/main" id="{2444BBA1-A7EF-E903-5512-E8B8FA271624}"/>
              </a:ext>
            </a:extLst>
          </p:cNvPr>
          <p:cNvSpPr>
            <a:spLocks noGrp="1"/>
          </p:cNvSpPr>
          <p:nvPr>
            <p:ph type="body" orient="vert" sz="quarter" idx="38"/>
          </p:nvPr>
        </p:nvSpPr>
        <p:spPr>
          <a:xfrm rot="10800000">
            <a:off x="107404" y="5197792"/>
            <a:ext cx="228600" cy="1462088"/>
          </a:xfrm>
        </p:spPr>
        <p:txBody>
          <a:bodyPr vert="eaVert" anchor="ctr">
            <a:noAutofit/>
          </a:bodyPr>
          <a:lstStyle/>
          <a:p>
            <a:r>
              <a:rPr lang="en-US"/>
              <a:t>C+E Studio</a:t>
            </a:r>
          </a:p>
        </p:txBody>
      </p:sp>
      <p:sp>
        <p:nvSpPr>
          <p:cNvPr id="10" name="Slide Number Placeholder 2">
            <a:extLst>
              <a:ext uri="{FF2B5EF4-FFF2-40B4-BE49-F238E27FC236}">
                <a16:creationId xmlns:a16="http://schemas.microsoft.com/office/drawing/2014/main" id="{B14C8D99-0E6C-13F3-08A1-8F3F291D77EB}"/>
              </a:ext>
              <a:ext uri="{C183D7F6-B498-43B3-948B-1728B52AA6E4}">
                <adec:decorative xmlns:adec="http://schemas.microsoft.com/office/drawing/2017/decorative" val="1"/>
              </a:ext>
            </a:extLst>
          </p:cNvPr>
          <p:cNvSpPr txBox="1">
            <a:spLocks/>
          </p:cNvSpPr>
          <p:nvPr/>
        </p:nvSpPr>
        <p:spPr>
          <a:xfrm>
            <a:off x="10013950" y="6360870"/>
            <a:ext cx="1911350" cy="365125"/>
          </a:xfrm>
          <a:prstGeom prst="rect">
            <a:avLst/>
          </a:prstGeom>
        </p:spPr>
        <p:txBody>
          <a:bodyPr anchor="ctr"/>
          <a:lstStyle>
            <a:defPPr>
              <a:defRPr lang="en-US"/>
            </a:defPPr>
            <a:lvl1pPr marL="0" algn="r" defTabSz="914400" rtl="0" eaLnBrk="1" latinLnBrk="0" hangingPunct="1">
              <a:defRPr lang="en-US" sz="1000" kern="1200" smtClean="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D6E50AF-DCD5-41B0-B1FC-D14EA31DB2F1}"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sym typeface="Arial"/>
            </a:endParaRPr>
          </a:p>
        </p:txBody>
      </p:sp>
      <p:grpSp>
        <p:nvGrpSpPr>
          <p:cNvPr id="4" name="Group 3">
            <a:extLst>
              <a:ext uri="{FF2B5EF4-FFF2-40B4-BE49-F238E27FC236}">
                <a16:creationId xmlns:a16="http://schemas.microsoft.com/office/drawing/2014/main" id="{13AEFD9A-89C9-C683-027B-AF6B67AFC0F2}"/>
              </a:ext>
              <a:ext uri="{C183D7F6-B498-43B3-948B-1728B52AA6E4}">
                <adec:decorative xmlns:adec="http://schemas.microsoft.com/office/drawing/2017/decorative" val="1"/>
              </a:ext>
            </a:extLst>
          </p:cNvPr>
          <p:cNvGrpSpPr/>
          <p:nvPr/>
        </p:nvGrpSpPr>
        <p:grpSpPr>
          <a:xfrm>
            <a:off x="110346" y="3313580"/>
            <a:ext cx="228600" cy="230840"/>
            <a:chOff x="6400800" y="152400"/>
            <a:chExt cx="330741" cy="333982"/>
          </a:xfrm>
          <a:solidFill>
            <a:schemeClr val="tx1"/>
          </a:solidFill>
        </p:grpSpPr>
        <p:sp>
          <p:nvSpPr>
            <p:cNvPr id="5" name="Rectangle 4">
              <a:extLst>
                <a:ext uri="{FF2B5EF4-FFF2-40B4-BE49-F238E27FC236}">
                  <a16:creationId xmlns:a16="http://schemas.microsoft.com/office/drawing/2014/main" id="{BAE30629-290E-4075-BFF8-2E8BA7DB40ED}"/>
                </a:ext>
              </a:extLst>
            </p:cNvPr>
            <p:cNvSpPr/>
            <p:nvPr userDrawn="1"/>
          </p:nvSpPr>
          <p:spPr>
            <a:xfrm>
              <a:off x="6400800"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76F5413-1B8B-0462-E414-F371D9773C6E}"/>
                </a:ext>
              </a:extLst>
            </p:cNvPr>
            <p:cNvSpPr/>
            <p:nvPr userDrawn="1"/>
          </p:nvSpPr>
          <p:spPr>
            <a:xfrm>
              <a:off x="6579141"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ACC0412-DB5F-FD1D-2801-62280A373266}"/>
                </a:ext>
              </a:extLst>
            </p:cNvPr>
            <p:cNvSpPr/>
            <p:nvPr userDrawn="1"/>
          </p:nvSpPr>
          <p:spPr>
            <a:xfrm>
              <a:off x="6400800"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539809B-6E32-C290-B438-8FBAFC73A0D2}"/>
                </a:ext>
              </a:extLst>
            </p:cNvPr>
            <p:cNvSpPr/>
            <p:nvPr userDrawn="1"/>
          </p:nvSpPr>
          <p:spPr>
            <a:xfrm>
              <a:off x="6579141"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EFE41A79-4B1E-5C5F-27C4-5F1404EBE634}"/>
              </a:ext>
            </a:extLst>
          </p:cNvPr>
          <p:cNvSpPr txBox="1"/>
          <p:nvPr/>
        </p:nvSpPr>
        <p:spPr>
          <a:xfrm>
            <a:off x="990600" y="337456"/>
            <a:ext cx="10639310" cy="891346"/>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a:solidFill>
                  <a:prstClr val="black">
                    <a:lumMod val="95000"/>
                    <a:lumOff val="5000"/>
                  </a:prstClr>
                </a:solidFill>
                <a:latin typeface="Segoe UI Semibold" panose="020B0702040204020203" pitchFamily="34" charset="0"/>
                <a:cs typeface="Segoe UI Semibold" panose="020B0702040204020203" pitchFamily="34" charset="0"/>
              </a:rPr>
              <a:t>Extended AI features such as rewriting emails, summarizing notes, and autocomplete was requested</a:t>
            </a:r>
            <a:endParaRPr kumimoji="0" lang="en-US" sz="3000" b="0" i="0" u="none" strike="noStrike" kern="1200" cap="none" spc="0" normalizeH="0" baseline="0" noProof="0">
              <a:ln>
                <a:noFill/>
              </a:ln>
              <a:solidFill>
                <a:prstClr val="black">
                  <a:lumMod val="95000"/>
                  <a:lumOff val="5000"/>
                </a:prstClr>
              </a:solidFill>
              <a:effectLst/>
              <a:uLnTx/>
              <a:uFillTx/>
              <a:latin typeface="Segoe UI Semibold" panose="020B0702040204020203" pitchFamily="34" charset="0"/>
              <a:ea typeface="+mn-ea"/>
              <a:cs typeface="Segoe UI Semibold" panose="020B0702040204020203" pitchFamily="34" charset="0"/>
            </a:endParaRPr>
          </a:p>
        </p:txBody>
      </p:sp>
      <p:sp>
        <p:nvSpPr>
          <p:cNvPr id="11" name="TextBox 10">
            <a:extLst>
              <a:ext uri="{FF2B5EF4-FFF2-40B4-BE49-F238E27FC236}">
                <a16:creationId xmlns:a16="http://schemas.microsoft.com/office/drawing/2014/main" id="{675C50D3-D3AF-6B82-84EA-71D397D86826}"/>
              </a:ext>
            </a:extLst>
          </p:cNvPr>
          <p:cNvSpPr txBox="1"/>
          <p:nvPr/>
        </p:nvSpPr>
        <p:spPr>
          <a:xfrm>
            <a:off x="1057973" y="1676400"/>
            <a:ext cx="5723827" cy="4678204"/>
          </a:xfrm>
          <a:prstGeom prst="rect">
            <a:avLst/>
          </a:prstGeom>
          <a:noFill/>
        </p:spPr>
        <p:txBody>
          <a:bodyPr wrap="square" lIns="0" tIns="0" rIns="0" bIns="0" rtlCol="0" anchor="t">
            <a:spAutoFit/>
          </a:bodyPr>
          <a:lstStyle/>
          <a:p>
            <a:pPr marL="342900" marR="0" lvl="0" indent="-342900" algn="l" defTabSz="914367"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As users continue to lean on Copilot for various case actions and tasks, their expectations of its capabilities grow.</a:t>
            </a:r>
          </a:p>
          <a:p>
            <a:pPr marL="342900" marR="0" lvl="0" indent="-342900" algn="l" defTabSz="914367"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1600">
                <a:solidFill>
                  <a:prstClr val="black"/>
                </a:solidFill>
                <a:latin typeface="Segoe UI" panose="020B0502040204020203" pitchFamily="34" charset="0"/>
                <a:cs typeface="Segoe UI" panose="020B0502040204020203" pitchFamily="34" charset="0"/>
              </a:rPr>
              <a:t>Among the feature improvements suggested, rewriting emails and summarizing notes were highly ranked and considered valuable to users work. </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“The ability to simply rewrite emails or sentences would be critical. I've tried to paste an example email [into Copilot] and the feedback was that Copilot didn't find any internal documentation to rewrite it.“</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“The natural next step would be to allow Copilot to summarize case notes, so we gain efficiency on handovers.”</a:t>
            </a:r>
          </a:p>
          <a:p>
            <a:pPr marL="342900" indent="-342900" defTabSz="914367">
              <a:spcBef>
                <a:spcPts val="1200"/>
              </a:spcBef>
              <a:buFont typeface="Arial" panose="020B0604020202020204" pitchFamily="34" charset="0"/>
              <a:buChar char="•"/>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Autocomplete, a design feature well supported by users was suggested as it would streamline agent to AI interaction.</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“If it [autocomplete] feature could be added to Copilot that would be great… It could populate during email or whenever we start typing.”</a:t>
            </a:r>
          </a:p>
        </p:txBody>
      </p:sp>
      <p:cxnSp>
        <p:nvCxnSpPr>
          <p:cNvPr id="16" name="Straight Arrow Connector 15">
            <a:extLst>
              <a:ext uri="{FF2B5EF4-FFF2-40B4-BE49-F238E27FC236}">
                <a16:creationId xmlns:a16="http://schemas.microsoft.com/office/drawing/2014/main" id="{22F1B758-92E1-0D98-3368-26CF6C9F41F6}"/>
              </a:ext>
            </a:extLst>
          </p:cNvPr>
          <p:cNvCxnSpPr>
            <a:cxnSpLocks/>
          </p:cNvCxnSpPr>
          <p:nvPr/>
        </p:nvCxnSpPr>
        <p:spPr>
          <a:xfrm>
            <a:off x="9282104" y="2565400"/>
            <a:ext cx="1417191" cy="52070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3CF73C2-AF9E-AF5E-726B-1E79068189AC}"/>
              </a:ext>
            </a:extLst>
          </p:cNvPr>
          <p:cNvCxnSpPr>
            <a:cxnSpLocks/>
            <a:stCxn id="14" idx="2"/>
          </p:cNvCxnSpPr>
          <p:nvPr/>
        </p:nvCxnSpPr>
        <p:spPr>
          <a:xfrm>
            <a:off x="11390475" y="3418915"/>
            <a:ext cx="0" cy="20058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C0A9F3D-555B-9060-BCB7-41945D449E17}"/>
              </a:ext>
            </a:extLst>
          </p:cNvPr>
          <p:cNvPicPr>
            <a:picLocks noChangeAspect="1"/>
          </p:cNvPicPr>
          <p:nvPr/>
        </p:nvPicPr>
        <p:blipFill>
          <a:blip r:embed="rId3"/>
          <a:stretch>
            <a:fillRect/>
          </a:stretch>
        </p:blipFill>
        <p:spPr>
          <a:xfrm>
            <a:off x="7298874" y="1830289"/>
            <a:ext cx="1963994" cy="4524315"/>
          </a:xfrm>
          <a:prstGeom prst="rect">
            <a:avLst/>
          </a:prstGeom>
          <a:ln>
            <a:solidFill>
              <a:schemeClr val="tx1"/>
            </a:solidFill>
          </a:ln>
          <a:effectLst>
            <a:outerShdw blurRad="50800" dist="38100" dir="2700000" algn="tl" rotWithShape="0">
              <a:prstClr val="black">
                <a:alpha val="40000"/>
              </a:prstClr>
            </a:outerShdw>
          </a:effectLst>
        </p:spPr>
      </p:pic>
      <p:sp>
        <p:nvSpPr>
          <p:cNvPr id="15" name="Rectangle 14">
            <a:extLst>
              <a:ext uri="{FF2B5EF4-FFF2-40B4-BE49-F238E27FC236}">
                <a16:creationId xmlns:a16="http://schemas.microsoft.com/office/drawing/2014/main" id="{BD60D358-9C6E-D3DF-D74F-5016F69CA5AD}"/>
              </a:ext>
            </a:extLst>
          </p:cNvPr>
          <p:cNvSpPr/>
          <p:nvPr/>
        </p:nvSpPr>
        <p:spPr>
          <a:xfrm>
            <a:off x="7279638" y="1830289"/>
            <a:ext cx="1963995" cy="452431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B999035-371A-B67E-1D71-98A984E944CA}"/>
              </a:ext>
            </a:extLst>
          </p:cNvPr>
          <p:cNvSpPr/>
          <p:nvPr/>
        </p:nvSpPr>
        <p:spPr>
          <a:xfrm>
            <a:off x="10699295" y="3086100"/>
            <a:ext cx="1382359" cy="33281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5207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2516FA1-B8AF-D6C0-F0D0-59A48299B5F0}"/>
              </a:ext>
            </a:extLst>
          </p:cNvPr>
          <p:cNvSpPr txBox="1">
            <a:spLocks/>
          </p:cNvSpPr>
          <p:nvPr/>
        </p:nvSpPr>
        <p:spPr>
          <a:xfrm>
            <a:off x="807140" y="2742138"/>
            <a:ext cx="6041335" cy="772587"/>
          </a:xfrm>
          <a:prstGeom prst="rect">
            <a:avLst/>
          </a:prstGeom>
        </p:spPr>
        <p:txBody>
          <a:bodyPr/>
          <a:lstStyle>
            <a:lvl1pPr algn="l" defTabSz="914400" rtl="0" eaLnBrk="1" latinLnBrk="0" hangingPunct="1">
              <a:lnSpc>
                <a:spcPct val="90000"/>
              </a:lnSpc>
              <a:spcBef>
                <a:spcPct val="0"/>
              </a:spcBef>
              <a:buNone/>
              <a:defRPr kumimoji="0" lang="en-US" sz="4000" b="1" i="0" u="none" strike="noStrike" kern="1200" cap="none" spc="0" normalizeH="0" baseline="0" noProof="0" dirty="0">
                <a:ln>
                  <a:noFill/>
                </a:ln>
                <a:solidFill>
                  <a:prstClr val="black">
                    <a:lumMod val="95000"/>
                    <a:lumOff val="5000"/>
                  </a:prstClr>
                </a:solidFill>
                <a:effectLst/>
                <a:uLnTx/>
                <a:uFillTx/>
                <a:latin typeface="Segoe UI Variable Display" pitchFamily="2" charset="0"/>
                <a:ea typeface="+mn-ea"/>
                <a:cs typeface="Segoe UI Variable Display" pitchFamily="2" charset="0"/>
              </a:defRPr>
            </a:lvl1pPr>
          </a:lstStyle>
          <a:p>
            <a:pPr marL="0" marR="0" lvl="0" indent="0" algn="l" defTabSz="914400" rtl="0" eaLnBrk="1" fontAlgn="auto" latinLnBrk="0" hangingPunct="1">
              <a:lnSpc>
                <a:spcPct val="90000"/>
              </a:lnSpc>
              <a:spcBef>
                <a:spcPct val="0"/>
              </a:spcBef>
              <a:spcAft>
                <a:spcPts val="1200"/>
              </a:spcAft>
              <a:buClrTx/>
              <a:buSzTx/>
              <a:buFontTx/>
              <a:buNone/>
              <a:tabLst/>
              <a:defRPr/>
            </a:pPr>
            <a:r>
              <a:rPr kumimoji="0" lang="en-US" sz="4400" b="1" i="0" u="none" strike="noStrike" kern="1200" cap="none" spc="0" normalizeH="0" baseline="0" noProof="0">
                <a:ln>
                  <a:noFill/>
                </a:ln>
                <a:solidFill>
                  <a:prstClr val="black"/>
                </a:solidFill>
                <a:effectLst/>
                <a:uLnTx/>
                <a:uFillTx/>
                <a:latin typeface="Segoe UI Variable Display" pitchFamily="2" charset="0"/>
                <a:ea typeface="+mn-ea"/>
              </a:rPr>
              <a:t>Qualitative Findings:</a:t>
            </a:r>
          </a:p>
          <a:p>
            <a:pPr marL="0" marR="0" lvl="0" indent="0" algn="l" defTabSz="914400" rtl="0" eaLnBrk="1" fontAlgn="auto" latinLnBrk="0" hangingPunct="1">
              <a:lnSpc>
                <a:spcPct val="90000"/>
              </a:lnSpc>
              <a:spcBef>
                <a:spcPct val="0"/>
              </a:spcBef>
              <a:spcAft>
                <a:spcPts val="1200"/>
              </a:spcAft>
              <a:buClrTx/>
              <a:buSzTx/>
              <a:buFontTx/>
              <a:buNone/>
              <a:tabLst/>
              <a:defRPr/>
            </a:pPr>
            <a:r>
              <a:rPr kumimoji="0" lang="en-US" sz="4400" b="1" i="0" u="none" strike="noStrike" kern="1200" cap="none" spc="0" normalizeH="0" baseline="0" noProof="0">
                <a:ln>
                  <a:noFill/>
                </a:ln>
                <a:solidFill>
                  <a:prstClr val="black"/>
                </a:solidFill>
                <a:effectLst/>
                <a:uLnTx/>
                <a:uFillTx/>
                <a:latin typeface="Segoe UI Variable Display" pitchFamily="2" charset="0"/>
                <a:ea typeface="+mn-ea"/>
              </a:rPr>
              <a:t>Copilot Opportunities </a:t>
            </a:r>
            <a:endParaRPr kumimoji="0" lang="en-GB" sz="2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389325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Vertical Text Placeholder 18">
            <a:extLst>
              <a:ext uri="{FF2B5EF4-FFF2-40B4-BE49-F238E27FC236}">
                <a16:creationId xmlns:a16="http://schemas.microsoft.com/office/drawing/2014/main" id="{3E42138A-0B40-5F9E-3458-5C21DBBF3848}"/>
              </a:ext>
            </a:extLst>
          </p:cNvPr>
          <p:cNvSpPr>
            <a:spLocks noGrp="1"/>
          </p:cNvSpPr>
          <p:nvPr>
            <p:ph type="body" orient="vert" sz="quarter" idx="13"/>
          </p:nvPr>
        </p:nvSpPr>
        <p:spPr>
          <a:xfrm rot="10800000">
            <a:off x="107404" y="214312"/>
            <a:ext cx="228600" cy="1462088"/>
          </a:xfrm>
        </p:spPr>
        <p:txBody>
          <a:bodyPr vert="eaVert" anchor="ctr">
            <a:noAutofit/>
          </a:bodyPr>
          <a:lstStyle/>
          <a:p>
            <a:r>
              <a:rPr lang="en-US"/>
              <a:t>October 2023</a:t>
            </a:r>
          </a:p>
        </p:txBody>
      </p:sp>
      <p:sp>
        <p:nvSpPr>
          <p:cNvPr id="22" name="Vertical Text Placeholder 19">
            <a:extLst>
              <a:ext uri="{FF2B5EF4-FFF2-40B4-BE49-F238E27FC236}">
                <a16:creationId xmlns:a16="http://schemas.microsoft.com/office/drawing/2014/main" id="{2444BBA1-A7EF-E903-5512-E8B8FA271624}"/>
              </a:ext>
            </a:extLst>
          </p:cNvPr>
          <p:cNvSpPr>
            <a:spLocks noGrp="1"/>
          </p:cNvSpPr>
          <p:nvPr>
            <p:ph type="body" orient="vert" sz="quarter" idx="38"/>
          </p:nvPr>
        </p:nvSpPr>
        <p:spPr>
          <a:xfrm rot="10800000">
            <a:off x="107404" y="5197792"/>
            <a:ext cx="228600" cy="1462088"/>
          </a:xfrm>
        </p:spPr>
        <p:txBody>
          <a:bodyPr vert="eaVert" anchor="ctr">
            <a:noAutofit/>
          </a:bodyPr>
          <a:lstStyle/>
          <a:p>
            <a:r>
              <a:rPr lang="en-US"/>
              <a:t>C+E Studio</a:t>
            </a:r>
          </a:p>
        </p:txBody>
      </p:sp>
      <p:sp>
        <p:nvSpPr>
          <p:cNvPr id="10" name="Slide Number Placeholder 2">
            <a:extLst>
              <a:ext uri="{FF2B5EF4-FFF2-40B4-BE49-F238E27FC236}">
                <a16:creationId xmlns:a16="http://schemas.microsoft.com/office/drawing/2014/main" id="{B14C8D99-0E6C-13F3-08A1-8F3F291D77EB}"/>
              </a:ext>
              <a:ext uri="{C183D7F6-B498-43B3-948B-1728B52AA6E4}">
                <adec:decorative xmlns:adec="http://schemas.microsoft.com/office/drawing/2017/decorative" val="1"/>
              </a:ext>
            </a:extLst>
          </p:cNvPr>
          <p:cNvSpPr txBox="1">
            <a:spLocks/>
          </p:cNvSpPr>
          <p:nvPr/>
        </p:nvSpPr>
        <p:spPr>
          <a:xfrm>
            <a:off x="10013950" y="6360870"/>
            <a:ext cx="1911350" cy="365125"/>
          </a:xfrm>
          <a:prstGeom prst="rect">
            <a:avLst/>
          </a:prstGeom>
        </p:spPr>
        <p:txBody>
          <a:bodyPr anchor="ctr"/>
          <a:lstStyle>
            <a:defPPr>
              <a:defRPr lang="en-US"/>
            </a:defPPr>
            <a:lvl1pPr marL="0" algn="r" defTabSz="914400" rtl="0" eaLnBrk="1" latinLnBrk="0" hangingPunct="1">
              <a:defRPr lang="en-US" sz="1000" kern="1200" smtClean="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D6E50AF-DCD5-41B0-B1FC-D14EA31DB2F1}"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sym typeface="Arial"/>
            </a:endParaRPr>
          </a:p>
        </p:txBody>
      </p:sp>
      <p:grpSp>
        <p:nvGrpSpPr>
          <p:cNvPr id="4" name="Group 3">
            <a:extLst>
              <a:ext uri="{FF2B5EF4-FFF2-40B4-BE49-F238E27FC236}">
                <a16:creationId xmlns:a16="http://schemas.microsoft.com/office/drawing/2014/main" id="{13AEFD9A-89C9-C683-027B-AF6B67AFC0F2}"/>
              </a:ext>
              <a:ext uri="{C183D7F6-B498-43B3-948B-1728B52AA6E4}">
                <adec:decorative xmlns:adec="http://schemas.microsoft.com/office/drawing/2017/decorative" val="1"/>
              </a:ext>
            </a:extLst>
          </p:cNvPr>
          <p:cNvGrpSpPr/>
          <p:nvPr/>
        </p:nvGrpSpPr>
        <p:grpSpPr>
          <a:xfrm>
            <a:off x="110346" y="3313580"/>
            <a:ext cx="228600" cy="230840"/>
            <a:chOff x="6400800" y="152400"/>
            <a:chExt cx="330741" cy="333982"/>
          </a:xfrm>
          <a:solidFill>
            <a:schemeClr val="tx1"/>
          </a:solidFill>
        </p:grpSpPr>
        <p:sp>
          <p:nvSpPr>
            <p:cNvPr id="5" name="Rectangle 4">
              <a:extLst>
                <a:ext uri="{FF2B5EF4-FFF2-40B4-BE49-F238E27FC236}">
                  <a16:creationId xmlns:a16="http://schemas.microsoft.com/office/drawing/2014/main" id="{BAE30629-290E-4075-BFF8-2E8BA7DB40ED}"/>
                </a:ext>
              </a:extLst>
            </p:cNvPr>
            <p:cNvSpPr/>
            <p:nvPr userDrawn="1"/>
          </p:nvSpPr>
          <p:spPr>
            <a:xfrm>
              <a:off x="6400800"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76F5413-1B8B-0462-E414-F371D9773C6E}"/>
                </a:ext>
              </a:extLst>
            </p:cNvPr>
            <p:cNvSpPr/>
            <p:nvPr userDrawn="1"/>
          </p:nvSpPr>
          <p:spPr>
            <a:xfrm>
              <a:off x="6579141"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ACC0412-DB5F-FD1D-2801-62280A373266}"/>
                </a:ext>
              </a:extLst>
            </p:cNvPr>
            <p:cNvSpPr/>
            <p:nvPr userDrawn="1"/>
          </p:nvSpPr>
          <p:spPr>
            <a:xfrm>
              <a:off x="6400800"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539809B-6E32-C290-B438-8FBAFC73A0D2}"/>
                </a:ext>
              </a:extLst>
            </p:cNvPr>
            <p:cNvSpPr/>
            <p:nvPr userDrawn="1"/>
          </p:nvSpPr>
          <p:spPr>
            <a:xfrm>
              <a:off x="6579141"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EFE41A79-4B1E-5C5F-27C4-5F1404EBE634}"/>
              </a:ext>
            </a:extLst>
          </p:cNvPr>
          <p:cNvSpPr txBox="1"/>
          <p:nvPr/>
        </p:nvSpPr>
        <p:spPr>
          <a:xfrm>
            <a:off x="990600" y="337456"/>
            <a:ext cx="10639310" cy="891346"/>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a:solidFill>
                  <a:prstClr val="black">
                    <a:lumMod val="95000"/>
                    <a:lumOff val="5000"/>
                  </a:prstClr>
                </a:solidFill>
                <a:latin typeface="Segoe UI Semibold" panose="020B0702040204020203" pitchFamily="34" charset="0"/>
                <a:cs typeface="Segoe UI Semibold" panose="020B0702040204020203" pitchFamily="34" charset="0"/>
              </a:rPr>
              <a:t>Lack of response accuracy continues to plague Copilot output and responses </a:t>
            </a:r>
            <a:endParaRPr kumimoji="0" lang="en-US" sz="3000" b="0" i="0" u="none" strike="noStrike" kern="1200" cap="none" spc="0" normalizeH="0" baseline="0" noProof="0">
              <a:ln>
                <a:noFill/>
              </a:ln>
              <a:solidFill>
                <a:prstClr val="black">
                  <a:lumMod val="95000"/>
                  <a:lumOff val="5000"/>
                </a:prstClr>
              </a:solidFill>
              <a:effectLst/>
              <a:uLnTx/>
              <a:uFillTx/>
              <a:latin typeface="Segoe UI Semibold" panose="020B0702040204020203" pitchFamily="34" charset="0"/>
              <a:ea typeface="+mn-ea"/>
              <a:cs typeface="Segoe UI Semibold" panose="020B0702040204020203" pitchFamily="34" charset="0"/>
            </a:endParaRPr>
          </a:p>
        </p:txBody>
      </p:sp>
      <p:sp>
        <p:nvSpPr>
          <p:cNvPr id="11" name="TextBox 10">
            <a:extLst>
              <a:ext uri="{FF2B5EF4-FFF2-40B4-BE49-F238E27FC236}">
                <a16:creationId xmlns:a16="http://schemas.microsoft.com/office/drawing/2014/main" id="{675C50D3-D3AF-6B82-84EA-71D397D86826}"/>
              </a:ext>
            </a:extLst>
          </p:cNvPr>
          <p:cNvSpPr txBox="1"/>
          <p:nvPr/>
        </p:nvSpPr>
        <p:spPr>
          <a:xfrm>
            <a:off x="1057973" y="1676400"/>
            <a:ext cx="6095302" cy="4431983"/>
          </a:xfrm>
          <a:prstGeom prst="rect">
            <a:avLst/>
          </a:prstGeom>
          <a:noFill/>
        </p:spPr>
        <p:txBody>
          <a:bodyPr wrap="square" lIns="0" tIns="0" rIns="0" bIns="0" rtlCol="0" anchor="t">
            <a:spAutoFit/>
          </a:bodyPr>
          <a:lstStyle/>
          <a:p>
            <a:pPr marL="342900" marR="0" lvl="0" indent="-342900" algn="l" defTabSz="914367"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1600">
                <a:solidFill>
                  <a:prstClr val="black"/>
                </a:solidFill>
                <a:latin typeface="Segoe UI" panose="020B0502040204020203" pitchFamily="34" charset="0"/>
                <a:cs typeface="Segoe UI" panose="020B0502040204020203" pitchFamily="34" charset="0"/>
              </a:rPr>
              <a:t>Copilot output is not accurate or reliable, which contributes to low adoption and disuse. </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panose="020B0502040204020203" pitchFamily="34" charset="0"/>
                <a:cs typeface="Segoe UI" panose="020B0502040204020203" pitchFamily="34" charset="0"/>
              </a:rPr>
              <a:t>“</a:t>
            </a:r>
            <a:r>
              <a:rPr lang="en-US" sz="1400" i="1">
                <a:solidFill>
                  <a:prstClr val="black"/>
                </a:solidFill>
                <a:latin typeface="Segoe UI Semilight" panose="020B0402040204020203" pitchFamily="34" charset="0"/>
                <a:cs typeface="Segoe UI Semilight" panose="020B0402040204020203" pitchFamily="34" charset="0"/>
              </a:rPr>
              <a:t>Hallucinations are grammatically correct and contextual making it difficult to determine what is factually accurate.”</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“I can't trust the info provided by Copilot. Plus, Copilot does not give us the source where the information came from.”</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“Copilot had horrible accuracy in its results the few times I used it. It is to the point that I don't trust the information being presented and would rather not waste my time chasing answers that are incorrect.“</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“Gives the incorrect answers a lot of the time. It sifts through internal documentation, but it doesn't seem like it fully understands it.“</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“ALL answers need to be double-checked and verified, I currently see no real benefit and it does not seem to increase efficiency.”</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“I feel that copilot is honestly to be taken with a very large grain of salt. The resources are shallow and the mistakes \ misinformation large.”</a:t>
            </a:r>
          </a:p>
        </p:txBody>
      </p:sp>
      <p:pic>
        <p:nvPicPr>
          <p:cNvPr id="9" name="Picture 8">
            <a:extLst>
              <a:ext uri="{FF2B5EF4-FFF2-40B4-BE49-F238E27FC236}">
                <a16:creationId xmlns:a16="http://schemas.microsoft.com/office/drawing/2014/main" id="{136E7749-EC08-AD1A-2250-76B010848E83}"/>
              </a:ext>
            </a:extLst>
          </p:cNvPr>
          <p:cNvPicPr>
            <a:picLocks noChangeAspect="1"/>
          </p:cNvPicPr>
          <p:nvPr/>
        </p:nvPicPr>
        <p:blipFill>
          <a:blip r:embed="rId2"/>
          <a:stretch>
            <a:fillRect/>
          </a:stretch>
        </p:blipFill>
        <p:spPr>
          <a:xfrm>
            <a:off x="7533148" y="1892910"/>
            <a:ext cx="2186654" cy="4476817"/>
          </a:xfrm>
          <a:prstGeom prst="rect">
            <a:avLst/>
          </a:prstGeom>
          <a:ln>
            <a:solidFill>
              <a:schemeClr val="tx1"/>
            </a:solidFill>
          </a:ln>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780983E5-21BA-BE88-5EC8-9BD7D4847BFC}"/>
              </a:ext>
            </a:extLst>
          </p:cNvPr>
          <p:cNvPicPr>
            <a:picLocks noChangeAspect="1"/>
          </p:cNvPicPr>
          <p:nvPr/>
        </p:nvPicPr>
        <p:blipFill rotWithShape="1">
          <a:blip r:embed="rId3"/>
          <a:srcRect t="10908"/>
          <a:stretch/>
        </p:blipFill>
        <p:spPr>
          <a:xfrm>
            <a:off x="9858028" y="2372394"/>
            <a:ext cx="2100361" cy="398847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03696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Vertical Text Placeholder 18">
            <a:extLst>
              <a:ext uri="{FF2B5EF4-FFF2-40B4-BE49-F238E27FC236}">
                <a16:creationId xmlns:a16="http://schemas.microsoft.com/office/drawing/2014/main" id="{3E42138A-0B40-5F9E-3458-5C21DBBF3848}"/>
              </a:ext>
            </a:extLst>
          </p:cNvPr>
          <p:cNvSpPr>
            <a:spLocks noGrp="1"/>
          </p:cNvSpPr>
          <p:nvPr>
            <p:ph type="body" orient="vert" sz="quarter" idx="13"/>
          </p:nvPr>
        </p:nvSpPr>
        <p:spPr>
          <a:xfrm rot="10800000">
            <a:off x="107404" y="214312"/>
            <a:ext cx="228600" cy="1462088"/>
          </a:xfrm>
        </p:spPr>
        <p:txBody>
          <a:bodyPr vert="eaVert" anchor="ctr">
            <a:noAutofit/>
          </a:bodyPr>
          <a:lstStyle/>
          <a:p>
            <a:r>
              <a:rPr lang="en-US"/>
              <a:t>October 2023</a:t>
            </a:r>
          </a:p>
        </p:txBody>
      </p:sp>
      <p:sp>
        <p:nvSpPr>
          <p:cNvPr id="22" name="Vertical Text Placeholder 19">
            <a:extLst>
              <a:ext uri="{FF2B5EF4-FFF2-40B4-BE49-F238E27FC236}">
                <a16:creationId xmlns:a16="http://schemas.microsoft.com/office/drawing/2014/main" id="{2444BBA1-A7EF-E903-5512-E8B8FA271624}"/>
              </a:ext>
            </a:extLst>
          </p:cNvPr>
          <p:cNvSpPr>
            <a:spLocks noGrp="1"/>
          </p:cNvSpPr>
          <p:nvPr>
            <p:ph type="body" orient="vert" sz="quarter" idx="38"/>
          </p:nvPr>
        </p:nvSpPr>
        <p:spPr>
          <a:xfrm rot="10800000">
            <a:off x="107404" y="5197792"/>
            <a:ext cx="228600" cy="1462088"/>
          </a:xfrm>
        </p:spPr>
        <p:txBody>
          <a:bodyPr vert="eaVert" anchor="ctr">
            <a:noAutofit/>
          </a:bodyPr>
          <a:lstStyle/>
          <a:p>
            <a:r>
              <a:rPr lang="en-US"/>
              <a:t>C+E Studio</a:t>
            </a:r>
          </a:p>
        </p:txBody>
      </p:sp>
      <p:sp>
        <p:nvSpPr>
          <p:cNvPr id="10" name="Slide Number Placeholder 2">
            <a:extLst>
              <a:ext uri="{FF2B5EF4-FFF2-40B4-BE49-F238E27FC236}">
                <a16:creationId xmlns:a16="http://schemas.microsoft.com/office/drawing/2014/main" id="{B14C8D99-0E6C-13F3-08A1-8F3F291D77EB}"/>
              </a:ext>
              <a:ext uri="{C183D7F6-B498-43B3-948B-1728B52AA6E4}">
                <adec:decorative xmlns:adec="http://schemas.microsoft.com/office/drawing/2017/decorative" val="1"/>
              </a:ext>
            </a:extLst>
          </p:cNvPr>
          <p:cNvSpPr txBox="1">
            <a:spLocks/>
          </p:cNvSpPr>
          <p:nvPr/>
        </p:nvSpPr>
        <p:spPr>
          <a:xfrm>
            <a:off x="10013950" y="6360870"/>
            <a:ext cx="1911350" cy="365125"/>
          </a:xfrm>
          <a:prstGeom prst="rect">
            <a:avLst/>
          </a:prstGeom>
        </p:spPr>
        <p:txBody>
          <a:bodyPr anchor="ctr"/>
          <a:lstStyle>
            <a:defPPr>
              <a:defRPr lang="en-US"/>
            </a:defPPr>
            <a:lvl1pPr marL="0" algn="r" defTabSz="914400" rtl="0" eaLnBrk="1" latinLnBrk="0" hangingPunct="1">
              <a:defRPr lang="en-US" sz="1000" kern="1200" smtClean="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D6E50AF-DCD5-41B0-B1FC-D14EA31DB2F1}"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sym typeface="Arial"/>
            </a:endParaRPr>
          </a:p>
        </p:txBody>
      </p:sp>
      <p:grpSp>
        <p:nvGrpSpPr>
          <p:cNvPr id="4" name="Group 3">
            <a:extLst>
              <a:ext uri="{FF2B5EF4-FFF2-40B4-BE49-F238E27FC236}">
                <a16:creationId xmlns:a16="http://schemas.microsoft.com/office/drawing/2014/main" id="{13AEFD9A-89C9-C683-027B-AF6B67AFC0F2}"/>
              </a:ext>
              <a:ext uri="{C183D7F6-B498-43B3-948B-1728B52AA6E4}">
                <adec:decorative xmlns:adec="http://schemas.microsoft.com/office/drawing/2017/decorative" val="1"/>
              </a:ext>
            </a:extLst>
          </p:cNvPr>
          <p:cNvGrpSpPr/>
          <p:nvPr/>
        </p:nvGrpSpPr>
        <p:grpSpPr>
          <a:xfrm>
            <a:off x="110346" y="3313580"/>
            <a:ext cx="228600" cy="230840"/>
            <a:chOff x="6400800" y="152400"/>
            <a:chExt cx="330741" cy="333982"/>
          </a:xfrm>
          <a:solidFill>
            <a:schemeClr val="tx1"/>
          </a:solidFill>
        </p:grpSpPr>
        <p:sp>
          <p:nvSpPr>
            <p:cNvPr id="5" name="Rectangle 4">
              <a:extLst>
                <a:ext uri="{FF2B5EF4-FFF2-40B4-BE49-F238E27FC236}">
                  <a16:creationId xmlns:a16="http://schemas.microsoft.com/office/drawing/2014/main" id="{BAE30629-290E-4075-BFF8-2E8BA7DB40ED}"/>
                </a:ext>
              </a:extLst>
            </p:cNvPr>
            <p:cNvSpPr/>
            <p:nvPr userDrawn="1"/>
          </p:nvSpPr>
          <p:spPr>
            <a:xfrm>
              <a:off x="6400800"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76F5413-1B8B-0462-E414-F371D9773C6E}"/>
                </a:ext>
              </a:extLst>
            </p:cNvPr>
            <p:cNvSpPr/>
            <p:nvPr userDrawn="1"/>
          </p:nvSpPr>
          <p:spPr>
            <a:xfrm>
              <a:off x="6579141"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ACC0412-DB5F-FD1D-2801-62280A373266}"/>
                </a:ext>
              </a:extLst>
            </p:cNvPr>
            <p:cNvSpPr/>
            <p:nvPr userDrawn="1"/>
          </p:nvSpPr>
          <p:spPr>
            <a:xfrm>
              <a:off x="6400800"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539809B-6E32-C290-B438-8FBAFC73A0D2}"/>
                </a:ext>
              </a:extLst>
            </p:cNvPr>
            <p:cNvSpPr/>
            <p:nvPr userDrawn="1"/>
          </p:nvSpPr>
          <p:spPr>
            <a:xfrm>
              <a:off x="6579141"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EFE41A79-4B1E-5C5F-27C4-5F1404EBE634}"/>
              </a:ext>
            </a:extLst>
          </p:cNvPr>
          <p:cNvSpPr txBox="1"/>
          <p:nvPr/>
        </p:nvSpPr>
        <p:spPr>
          <a:xfrm>
            <a:off x="990600" y="337456"/>
            <a:ext cx="10639310" cy="891346"/>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lumMod val="95000"/>
                    <a:lumOff val="5000"/>
                  </a:prstClr>
                </a:solidFill>
                <a:effectLst/>
                <a:uLnTx/>
                <a:uFillTx/>
                <a:latin typeface="Segoe UI Semibold" panose="020B0702040204020203" pitchFamily="34" charset="0"/>
                <a:ea typeface="+mn-ea"/>
                <a:cs typeface="Segoe UI Semibold" panose="020B0702040204020203" pitchFamily="34" charset="0"/>
              </a:rPr>
              <a:t>Broken, inaccurate, or nonexistent case sources continue to frustrate users</a:t>
            </a:r>
          </a:p>
        </p:txBody>
      </p:sp>
      <p:sp>
        <p:nvSpPr>
          <p:cNvPr id="11" name="TextBox 10">
            <a:extLst>
              <a:ext uri="{FF2B5EF4-FFF2-40B4-BE49-F238E27FC236}">
                <a16:creationId xmlns:a16="http://schemas.microsoft.com/office/drawing/2014/main" id="{675C50D3-D3AF-6B82-84EA-71D397D86826}"/>
              </a:ext>
            </a:extLst>
          </p:cNvPr>
          <p:cNvSpPr txBox="1"/>
          <p:nvPr/>
        </p:nvSpPr>
        <p:spPr>
          <a:xfrm>
            <a:off x="1057973" y="1676400"/>
            <a:ext cx="6455348" cy="5016758"/>
          </a:xfrm>
          <a:prstGeom prst="rect">
            <a:avLst/>
          </a:prstGeom>
          <a:noFill/>
        </p:spPr>
        <p:txBody>
          <a:bodyPr wrap="square" lIns="0" tIns="0" rIns="0" bIns="0" rtlCol="0" anchor="t">
            <a:spAutoFit/>
          </a:bodyPr>
          <a:lstStyle/>
          <a:p>
            <a:pPr marL="342900" marR="0" lvl="0" indent="-342900" algn="l" defTabSz="914367"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Users need to easily verify the content that Copilot provides through accurate, present, and sharable sources.</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“Sometimes it does not provide the links from where it got the information.”</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“I rarely see sources for the information being provided which makes it even more difficult to validate information.”</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“Copilot often cannot provide sources for the answers provided. Which makes the results kind of useless because I cannot verify the answers.”</a:t>
            </a:r>
          </a:p>
          <a:p>
            <a:pPr marL="342883" indent="-342900" defTabSz="914367">
              <a:spcBef>
                <a:spcPts val="1200"/>
              </a:spcBef>
              <a:buFont typeface="Arial" panose="020B0604020202020204" pitchFamily="34" charset="0"/>
              <a:buChar char="•"/>
              <a:defRPr/>
            </a:pPr>
            <a:r>
              <a:rPr lang="en-US" sz="1600">
                <a:solidFill>
                  <a:prstClr val="black"/>
                </a:solidFill>
                <a:latin typeface="Segoe UI" panose="020B0502040204020203" pitchFamily="34" charset="0"/>
                <a:cs typeface="Segoe UI" panose="020B0502040204020203" pitchFamily="34" charset="0"/>
              </a:rPr>
              <a:t>Buggy and inconsistent source links further hinder trust resulting in source “dead ends”.</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“Some answers state to check the reference article, but sometimes one never populates. After I ask where's the document, I get a reply stating there are no reference articles.”</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“Often Copilot will show links that just don’t work.”</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“Copilot is still not showing the source page where it is getting the case details it is providing.”</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“Some answers did not contain the source which takes time to verify the correction.”</a:t>
            </a:r>
          </a:p>
        </p:txBody>
      </p:sp>
      <p:grpSp>
        <p:nvGrpSpPr>
          <p:cNvPr id="18" name="Group 17">
            <a:extLst>
              <a:ext uri="{FF2B5EF4-FFF2-40B4-BE49-F238E27FC236}">
                <a16:creationId xmlns:a16="http://schemas.microsoft.com/office/drawing/2014/main" id="{5940BFF6-372E-CC2B-A214-2E7EE5C53137}"/>
              </a:ext>
            </a:extLst>
          </p:cNvPr>
          <p:cNvGrpSpPr/>
          <p:nvPr/>
        </p:nvGrpSpPr>
        <p:grpSpPr>
          <a:xfrm>
            <a:off x="8081293" y="1676400"/>
            <a:ext cx="2055567" cy="4572448"/>
            <a:chOff x="8431012" y="1508612"/>
            <a:chExt cx="2055567" cy="4572448"/>
          </a:xfrm>
        </p:grpSpPr>
        <p:pic>
          <p:nvPicPr>
            <p:cNvPr id="9" name="Picture 8">
              <a:extLst>
                <a:ext uri="{FF2B5EF4-FFF2-40B4-BE49-F238E27FC236}">
                  <a16:creationId xmlns:a16="http://schemas.microsoft.com/office/drawing/2014/main" id="{2A3CA7D1-9562-03E6-D921-0B710613051A}"/>
                </a:ext>
              </a:extLst>
            </p:cNvPr>
            <p:cNvPicPr>
              <a:picLocks noChangeAspect="1"/>
            </p:cNvPicPr>
            <p:nvPr/>
          </p:nvPicPr>
          <p:blipFill>
            <a:blip r:embed="rId2"/>
            <a:stretch>
              <a:fillRect/>
            </a:stretch>
          </p:blipFill>
          <p:spPr>
            <a:xfrm>
              <a:off x="8431012" y="1508612"/>
              <a:ext cx="2055567" cy="4572448"/>
            </a:xfrm>
            <a:prstGeom prst="rect">
              <a:avLst/>
            </a:prstGeom>
            <a:ln>
              <a:solidFill>
                <a:schemeClr val="tx1"/>
              </a:solidFill>
            </a:ln>
          </p:spPr>
        </p:pic>
        <p:sp>
          <p:nvSpPr>
            <p:cNvPr id="12" name="Rectangle 11">
              <a:extLst>
                <a:ext uri="{FF2B5EF4-FFF2-40B4-BE49-F238E27FC236}">
                  <a16:creationId xmlns:a16="http://schemas.microsoft.com/office/drawing/2014/main" id="{9E41DBC3-9FF1-970F-5333-D10DFD953AE5}"/>
                </a:ext>
              </a:extLst>
            </p:cNvPr>
            <p:cNvSpPr/>
            <p:nvPr/>
          </p:nvSpPr>
          <p:spPr>
            <a:xfrm>
              <a:off x="8534399" y="5867400"/>
              <a:ext cx="1795463" cy="1500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17" name="Rectangle 16">
              <a:extLst>
                <a:ext uri="{FF2B5EF4-FFF2-40B4-BE49-F238E27FC236}">
                  <a16:creationId xmlns:a16="http://schemas.microsoft.com/office/drawing/2014/main" id="{95967896-24F7-1468-98B9-3FB8D3183B65}"/>
                </a:ext>
              </a:extLst>
            </p:cNvPr>
            <p:cNvSpPr/>
            <p:nvPr/>
          </p:nvSpPr>
          <p:spPr>
            <a:xfrm>
              <a:off x="8534399" y="5775828"/>
              <a:ext cx="1795463" cy="24159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3" name="Picture 12">
            <a:extLst>
              <a:ext uri="{FF2B5EF4-FFF2-40B4-BE49-F238E27FC236}">
                <a16:creationId xmlns:a16="http://schemas.microsoft.com/office/drawing/2014/main" id="{FAA6CD2D-D54F-38F0-B5C4-25DD8B4B610B}"/>
              </a:ext>
            </a:extLst>
          </p:cNvPr>
          <p:cNvPicPr>
            <a:picLocks noChangeAspect="1"/>
          </p:cNvPicPr>
          <p:nvPr/>
        </p:nvPicPr>
        <p:blipFill>
          <a:blip r:embed="rId3"/>
          <a:stretch>
            <a:fillRect/>
          </a:stretch>
        </p:blipFill>
        <p:spPr>
          <a:xfrm>
            <a:off x="10240247" y="5392341"/>
            <a:ext cx="1859887" cy="642847"/>
          </a:xfrm>
          <a:prstGeom prst="rect">
            <a:avLst/>
          </a:prstGeom>
          <a:ln>
            <a:solidFill>
              <a:schemeClr val="tx1"/>
            </a:solidFill>
          </a:ln>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0AC0DFF2-0902-1B2A-CAAC-05359D01DD5E}"/>
              </a:ext>
            </a:extLst>
          </p:cNvPr>
          <p:cNvSpPr/>
          <p:nvPr/>
        </p:nvSpPr>
        <p:spPr>
          <a:xfrm>
            <a:off x="10236295" y="5592968"/>
            <a:ext cx="1859887" cy="44221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51409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Vertical Text Placeholder 18">
            <a:extLst>
              <a:ext uri="{FF2B5EF4-FFF2-40B4-BE49-F238E27FC236}">
                <a16:creationId xmlns:a16="http://schemas.microsoft.com/office/drawing/2014/main" id="{3E42138A-0B40-5F9E-3458-5C21DBBF3848}"/>
              </a:ext>
            </a:extLst>
          </p:cNvPr>
          <p:cNvSpPr>
            <a:spLocks noGrp="1"/>
          </p:cNvSpPr>
          <p:nvPr>
            <p:ph type="body" orient="vert" sz="quarter" idx="13"/>
          </p:nvPr>
        </p:nvSpPr>
        <p:spPr>
          <a:xfrm rot="10800000">
            <a:off x="107404" y="214312"/>
            <a:ext cx="228600" cy="1462088"/>
          </a:xfrm>
        </p:spPr>
        <p:txBody>
          <a:bodyPr vert="eaVert" anchor="ctr">
            <a:noAutofit/>
          </a:bodyPr>
          <a:lstStyle/>
          <a:p>
            <a:r>
              <a:rPr lang="en-US"/>
              <a:t>October 2023</a:t>
            </a:r>
          </a:p>
        </p:txBody>
      </p:sp>
      <p:sp>
        <p:nvSpPr>
          <p:cNvPr id="22" name="Vertical Text Placeholder 19">
            <a:extLst>
              <a:ext uri="{FF2B5EF4-FFF2-40B4-BE49-F238E27FC236}">
                <a16:creationId xmlns:a16="http://schemas.microsoft.com/office/drawing/2014/main" id="{2444BBA1-A7EF-E903-5512-E8B8FA271624}"/>
              </a:ext>
            </a:extLst>
          </p:cNvPr>
          <p:cNvSpPr>
            <a:spLocks noGrp="1"/>
          </p:cNvSpPr>
          <p:nvPr>
            <p:ph type="body" orient="vert" sz="quarter" idx="38"/>
          </p:nvPr>
        </p:nvSpPr>
        <p:spPr>
          <a:xfrm rot="10800000">
            <a:off x="107404" y="5197792"/>
            <a:ext cx="228600" cy="1462088"/>
          </a:xfrm>
        </p:spPr>
        <p:txBody>
          <a:bodyPr vert="eaVert" anchor="ctr">
            <a:noAutofit/>
          </a:bodyPr>
          <a:lstStyle/>
          <a:p>
            <a:r>
              <a:rPr lang="en-US"/>
              <a:t>C+E Studio</a:t>
            </a:r>
          </a:p>
        </p:txBody>
      </p:sp>
      <p:sp>
        <p:nvSpPr>
          <p:cNvPr id="10" name="Slide Number Placeholder 2">
            <a:extLst>
              <a:ext uri="{FF2B5EF4-FFF2-40B4-BE49-F238E27FC236}">
                <a16:creationId xmlns:a16="http://schemas.microsoft.com/office/drawing/2014/main" id="{B14C8D99-0E6C-13F3-08A1-8F3F291D77EB}"/>
              </a:ext>
              <a:ext uri="{C183D7F6-B498-43B3-948B-1728B52AA6E4}">
                <adec:decorative xmlns:adec="http://schemas.microsoft.com/office/drawing/2017/decorative" val="1"/>
              </a:ext>
            </a:extLst>
          </p:cNvPr>
          <p:cNvSpPr txBox="1">
            <a:spLocks/>
          </p:cNvSpPr>
          <p:nvPr/>
        </p:nvSpPr>
        <p:spPr>
          <a:xfrm>
            <a:off x="10013950" y="6360870"/>
            <a:ext cx="1911350" cy="365125"/>
          </a:xfrm>
          <a:prstGeom prst="rect">
            <a:avLst/>
          </a:prstGeom>
        </p:spPr>
        <p:txBody>
          <a:bodyPr anchor="ctr"/>
          <a:lstStyle>
            <a:defPPr>
              <a:defRPr lang="en-US"/>
            </a:defPPr>
            <a:lvl1pPr marL="0" algn="r" defTabSz="914400" rtl="0" eaLnBrk="1" latinLnBrk="0" hangingPunct="1">
              <a:defRPr lang="en-US" sz="1000" kern="1200" smtClean="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D6E50AF-DCD5-41B0-B1FC-D14EA31DB2F1}"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sym typeface="Arial"/>
            </a:endParaRPr>
          </a:p>
        </p:txBody>
      </p:sp>
      <p:grpSp>
        <p:nvGrpSpPr>
          <p:cNvPr id="4" name="Group 3">
            <a:extLst>
              <a:ext uri="{FF2B5EF4-FFF2-40B4-BE49-F238E27FC236}">
                <a16:creationId xmlns:a16="http://schemas.microsoft.com/office/drawing/2014/main" id="{13AEFD9A-89C9-C683-027B-AF6B67AFC0F2}"/>
              </a:ext>
              <a:ext uri="{C183D7F6-B498-43B3-948B-1728B52AA6E4}">
                <adec:decorative xmlns:adec="http://schemas.microsoft.com/office/drawing/2017/decorative" val="1"/>
              </a:ext>
            </a:extLst>
          </p:cNvPr>
          <p:cNvGrpSpPr/>
          <p:nvPr/>
        </p:nvGrpSpPr>
        <p:grpSpPr>
          <a:xfrm>
            <a:off x="110346" y="3313580"/>
            <a:ext cx="228600" cy="230840"/>
            <a:chOff x="6400800" y="152400"/>
            <a:chExt cx="330741" cy="333982"/>
          </a:xfrm>
          <a:solidFill>
            <a:schemeClr val="tx1"/>
          </a:solidFill>
        </p:grpSpPr>
        <p:sp>
          <p:nvSpPr>
            <p:cNvPr id="5" name="Rectangle 4">
              <a:extLst>
                <a:ext uri="{FF2B5EF4-FFF2-40B4-BE49-F238E27FC236}">
                  <a16:creationId xmlns:a16="http://schemas.microsoft.com/office/drawing/2014/main" id="{BAE30629-290E-4075-BFF8-2E8BA7DB40ED}"/>
                </a:ext>
              </a:extLst>
            </p:cNvPr>
            <p:cNvSpPr/>
            <p:nvPr userDrawn="1"/>
          </p:nvSpPr>
          <p:spPr>
            <a:xfrm>
              <a:off x="6400800"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76F5413-1B8B-0462-E414-F371D9773C6E}"/>
                </a:ext>
              </a:extLst>
            </p:cNvPr>
            <p:cNvSpPr/>
            <p:nvPr userDrawn="1"/>
          </p:nvSpPr>
          <p:spPr>
            <a:xfrm>
              <a:off x="6579141"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ACC0412-DB5F-FD1D-2801-62280A373266}"/>
                </a:ext>
              </a:extLst>
            </p:cNvPr>
            <p:cNvSpPr/>
            <p:nvPr userDrawn="1"/>
          </p:nvSpPr>
          <p:spPr>
            <a:xfrm>
              <a:off x="6400800"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539809B-6E32-C290-B438-8FBAFC73A0D2}"/>
                </a:ext>
              </a:extLst>
            </p:cNvPr>
            <p:cNvSpPr/>
            <p:nvPr userDrawn="1"/>
          </p:nvSpPr>
          <p:spPr>
            <a:xfrm>
              <a:off x="6579141"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EFE41A79-4B1E-5C5F-27C4-5F1404EBE634}"/>
              </a:ext>
            </a:extLst>
          </p:cNvPr>
          <p:cNvSpPr txBox="1"/>
          <p:nvPr/>
        </p:nvSpPr>
        <p:spPr>
          <a:xfrm>
            <a:off x="990600" y="337456"/>
            <a:ext cx="10639310" cy="891346"/>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lumMod val="95000"/>
                    <a:lumOff val="5000"/>
                  </a:prstClr>
                </a:solidFill>
                <a:effectLst/>
                <a:uLnTx/>
                <a:uFillTx/>
                <a:latin typeface="Segoe UI Semibold" panose="020B0702040204020203" pitchFamily="34" charset="0"/>
                <a:ea typeface="+mn-ea"/>
                <a:cs typeface="Segoe UI Semibold" panose="020B0702040204020203" pitchFamily="34" charset="0"/>
              </a:rPr>
              <a:t>Copilot needs to be trained on and integrated with more internal case content and resources </a:t>
            </a:r>
          </a:p>
        </p:txBody>
      </p:sp>
      <p:sp>
        <p:nvSpPr>
          <p:cNvPr id="11" name="TextBox 10">
            <a:extLst>
              <a:ext uri="{FF2B5EF4-FFF2-40B4-BE49-F238E27FC236}">
                <a16:creationId xmlns:a16="http://schemas.microsoft.com/office/drawing/2014/main" id="{675C50D3-D3AF-6B82-84EA-71D397D86826}"/>
              </a:ext>
            </a:extLst>
          </p:cNvPr>
          <p:cNvSpPr txBox="1"/>
          <p:nvPr/>
        </p:nvSpPr>
        <p:spPr>
          <a:xfrm>
            <a:off x="1057973" y="1676400"/>
            <a:ext cx="6000052" cy="4770537"/>
          </a:xfrm>
          <a:prstGeom prst="rect">
            <a:avLst/>
          </a:prstGeom>
          <a:noFill/>
        </p:spPr>
        <p:txBody>
          <a:bodyPr wrap="square" lIns="0" tIns="0" rIns="0" bIns="0" rtlCol="0" anchor="t">
            <a:spAutoFit/>
          </a:bodyPr>
          <a:lstStyle/>
          <a:p>
            <a:pPr marL="342900" marR="0" lvl="0" indent="-342900" algn="l" defTabSz="914367"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As seen in various Copilot studies, users continued to express a need for Copilot to be holistically integrated into DfM granting access to contextual case content and MS internal documentation/ resources. </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“I would like to see it have all our CMS, CARE and process information.”</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“Needs to be able to have more context of the current case opened.</a:t>
            </a:r>
            <a:br>
              <a:rPr lang="en-US" sz="1400" i="1">
                <a:solidFill>
                  <a:prstClr val="black"/>
                </a:solidFill>
                <a:latin typeface="Segoe UI Semilight" panose="020B0402040204020203" pitchFamily="34" charset="0"/>
                <a:cs typeface="Segoe UI Semilight" panose="020B0402040204020203" pitchFamily="34" charset="0"/>
              </a:rPr>
            </a:br>
            <a:r>
              <a:rPr lang="en-US" sz="1400" i="1">
                <a:solidFill>
                  <a:prstClr val="black"/>
                </a:solidFill>
                <a:latin typeface="Segoe UI Semilight" panose="020B0402040204020203" pitchFamily="34" charset="0"/>
                <a:cs typeface="Segoe UI Semilight" panose="020B0402040204020203" pitchFamily="34" charset="0"/>
              </a:rPr>
              <a:t>Technical information is not good enough.” </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“Any plan for the Copilot to be aware of the open case? Otherwise, what value does it add?” </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“It does not access TSG's articles written by colleagues supporting the same products I do.”</a:t>
            </a:r>
          </a:p>
          <a:p>
            <a:pPr marL="342900" marR="0" lvl="0" indent="-342900" algn="l" defTabSz="914367"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 many instances, users expressed belief that Copilot case integration would improve overall quality of responses. </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“Copilot should be able to search through all data on the topic and question(s). It [Copilot] should provide a well-rounded and thorough explanation.”</a:t>
            </a:r>
          </a:p>
        </p:txBody>
      </p:sp>
      <p:sp>
        <p:nvSpPr>
          <p:cNvPr id="17" name="Rectangle 16">
            <a:extLst>
              <a:ext uri="{FF2B5EF4-FFF2-40B4-BE49-F238E27FC236}">
                <a16:creationId xmlns:a16="http://schemas.microsoft.com/office/drawing/2014/main" id="{C61EBF43-11D4-89DD-2A48-ED6A98007790}"/>
              </a:ext>
            </a:extLst>
          </p:cNvPr>
          <p:cNvSpPr/>
          <p:nvPr/>
        </p:nvSpPr>
        <p:spPr>
          <a:xfrm>
            <a:off x="10451306" y="1960232"/>
            <a:ext cx="1473994" cy="34100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1CCEAF05-6316-49D4-48A1-26ADE6921E2A}"/>
              </a:ext>
            </a:extLst>
          </p:cNvPr>
          <p:cNvPicPr>
            <a:picLocks noChangeAspect="1"/>
          </p:cNvPicPr>
          <p:nvPr/>
        </p:nvPicPr>
        <p:blipFill>
          <a:blip r:embed="rId2"/>
          <a:stretch>
            <a:fillRect/>
          </a:stretch>
        </p:blipFill>
        <p:spPr>
          <a:xfrm>
            <a:off x="7625418" y="1927947"/>
            <a:ext cx="2183371" cy="4415261"/>
          </a:xfrm>
          <a:prstGeom prst="rect">
            <a:avLst/>
          </a:prstGeom>
          <a:ln>
            <a:solidFill>
              <a:schemeClr val="tx1"/>
            </a:solidFill>
          </a:ln>
        </p:spPr>
      </p:pic>
      <p:pic>
        <p:nvPicPr>
          <p:cNvPr id="15" name="Picture 14">
            <a:extLst>
              <a:ext uri="{FF2B5EF4-FFF2-40B4-BE49-F238E27FC236}">
                <a16:creationId xmlns:a16="http://schemas.microsoft.com/office/drawing/2014/main" id="{497E7ECB-BDB8-572C-91F4-AC966E809365}"/>
              </a:ext>
            </a:extLst>
          </p:cNvPr>
          <p:cNvPicPr>
            <a:picLocks noChangeAspect="1"/>
          </p:cNvPicPr>
          <p:nvPr/>
        </p:nvPicPr>
        <p:blipFill>
          <a:blip r:embed="rId3"/>
          <a:stretch>
            <a:fillRect/>
          </a:stretch>
        </p:blipFill>
        <p:spPr>
          <a:xfrm>
            <a:off x="9965143" y="1927947"/>
            <a:ext cx="2116511" cy="4000889"/>
          </a:xfrm>
          <a:prstGeom prst="rect">
            <a:avLst/>
          </a:prstGeom>
          <a:ln>
            <a:solidFill>
              <a:schemeClr val="tx1"/>
            </a:solidFill>
          </a:ln>
        </p:spPr>
      </p:pic>
      <p:sp>
        <p:nvSpPr>
          <p:cNvPr id="18" name="Rectangle 17">
            <a:extLst>
              <a:ext uri="{FF2B5EF4-FFF2-40B4-BE49-F238E27FC236}">
                <a16:creationId xmlns:a16="http://schemas.microsoft.com/office/drawing/2014/main" id="{E9190D6A-BFFE-2B3B-9D88-FC6B0F931942}"/>
              </a:ext>
            </a:extLst>
          </p:cNvPr>
          <p:cNvSpPr/>
          <p:nvPr/>
        </p:nvSpPr>
        <p:spPr>
          <a:xfrm>
            <a:off x="8420100" y="1960232"/>
            <a:ext cx="1343025" cy="28131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DE12D63-E639-9D66-934F-5CFE2E09259A}"/>
              </a:ext>
            </a:extLst>
          </p:cNvPr>
          <p:cNvSpPr/>
          <p:nvPr/>
        </p:nvSpPr>
        <p:spPr>
          <a:xfrm>
            <a:off x="8515350" y="4236707"/>
            <a:ext cx="1247775" cy="25909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999D68EE-99F3-1D7A-5C00-1E5DA56E0DBF}"/>
              </a:ext>
            </a:extLst>
          </p:cNvPr>
          <p:cNvSpPr/>
          <p:nvPr/>
        </p:nvSpPr>
        <p:spPr>
          <a:xfrm>
            <a:off x="10404475" y="1960232"/>
            <a:ext cx="1587500" cy="37329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D7E68BC5-2C1B-0290-41DC-D7E007CD0D79}"/>
              </a:ext>
            </a:extLst>
          </p:cNvPr>
          <p:cNvSpPr/>
          <p:nvPr/>
        </p:nvSpPr>
        <p:spPr>
          <a:xfrm>
            <a:off x="10426700" y="4001634"/>
            <a:ext cx="1587500" cy="32906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36987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Rounded Corners 57">
            <a:extLst>
              <a:ext uri="{FF2B5EF4-FFF2-40B4-BE49-F238E27FC236}">
                <a16:creationId xmlns:a16="http://schemas.microsoft.com/office/drawing/2014/main" id="{23ECC048-D1FE-039D-859B-3DD7963035FF}"/>
              </a:ext>
            </a:extLst>
          </p:cNvPr>
          <p:cNvSpPr/>
          <p:nvPr/>
        </p:nvSpPr>
        <p:spPr>
          <a:xfrm>
            <a:off x="650044" y="1743503"/>
            <a:ext cx="1400159" cy="934382"/>
          </a:xfrm>
          <a:prstGeom prst="roundRect">
            <a:avLst>
              <a:gd name="adj" fmla="val 1604"/>
            </a:avLst>
          </a:prstGeom>
          <a:gradFill>
            <a:gsLst>
              <a:gs pos="0">
                <a:srgbClr val="F5F5F5"/>
              </a:gs>
              <a:gs pos="60000">
                <a:srgbClr val="E8E5F1"/>
              </a:gs>
              <a:gs pos="99000">
                <a:srgbClr val="E5EAFA"/>
              </a:gs>
            </a:gsLst>
            <a:lin ang="2700000" scaled="1"/>
          </a:gradFill>
          <a:ln w="3175">
            <a:solidFill>
              <a:schemeClr val="accent1"/>
            </a:solidFill>
          </a:ln>
          <a:effectLst>
            <a:outerShdw blurRad="113951" dist="38100" dir="5400000" algn="t" rotWithShape="0">
              <a:srgbClr val="7030A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2" name="Rectangle: Rounded Corners 57">
            <a:extLst>
              <a:ext uri="{FF2B5EF4-FFF2-40B4-BE49-F238E27FC236}">
                <a16:creationId xmlns:a16="http://schemas.microsoft.com/office/drawing/2014/main" id="{E5FD3808-042A-CA65-AA6B-0BB611A71D27}"/>
              </a:ext>
            </a:extLst>
          </p:cNvPr>
          <p:cNvSpPr/>
          <p:nvPr/>
        </p:nvSpPr>
        <p:spPr>
          <a:xfrm>
            <a:off x="646300" y="2614515"/>
            <a:ext cx="10895656" cy="3818246"/>
          </a:xfrm>
          <a:prstGeom prst="roundRect">
            <a:avLst>
              <a:gd name="adj" fmla="val 1604"/>
            </a:avLst>
          </a:prstGeom>
          <a:gradFill>
            <a:gsLst>
              <a:gs pos="0">
                <a:srgbClr val="F5F5F5"/>
              </a:gs>
              <a:gs pos="60000">
                <a:srgbClr val="E8E5F1"/>
              </a:gs>
              <a:gs pos="99000">
                <a:srgbClr val="E5EAFA"/>
              </a:gs>
            </a:gsLst>
            <a:lin ang="2700000" scaled="1"/>
          </a:gradFill>
          <a:ln w="3175">
            <a:solidFill>
              <a:schemeClr val="accent1"/>
            </a:solidFill>
          </a:ln>
          <a:effectLst>
            <a:outerShdw blurRad="113951" dist="38100" dir="5400000" algn="t" rotWithShape="0">
              <a:srgbClr val="7030A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 name="Footer Placeholder 6">
            <a:extLst>
              <a:ext uri="{FF2B5EF4-FFF2-40B4-BE49-F238E27FC236}">
                <a16:creationId xmlns:a16="http://schemas.microsoft.com/office/drawing/2014/main" id="{6331FEB3-0DDB-689F-2B88-1E423C680AD4}"/>
              </a:ext>
            </a:extLst>
          </p:cNvPr>
          <p:cNvSpPr>
            <a:spLocks noGrp="1"/>
          </p:cNvSpPr>
          <p:nvPr>
            <p:ph type="ftr" sz="quarter" idx="4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40" normalizeH="0" baseline="0" noProof="0">
                <a:ln>
                  <a:noFill/>
                </a:ln>
                <a:solidFill>
                  <a:prstClr val="black"/>
                </a:solidFill>
                <a:effectLst/>
                <a:uLnTx/>
                <a:uFillTx/>
                <a:latin typeface="Segoe UI Variable Display" pitchFamily="2" charset="0"/>
                <a:ea typeface="+mn-ea"/>
                <a:cs typeface="Segoe UI"/>
              </a:rPr>
              <a:t>aka.ms/CEstudio</a:t>
            </a:r>
          </a:p>
        </p:txBody>
      </p:sp>
      <p:sp>
        <p:nvSpPr>
          <p:cNvPr id="33" name="Text Placeholder 32">
            <a:extLst>
              <a:ext uri="{FF2B5EF4-FFF2-40B4-BE49-F238E27FC236}">
                <a16:creationId xmlns:a16="http://schemas.microsoft.com/office/drawing/2014/main" id="{5CC560EB-983C-36F6-EDED-C8EAD8A5BFBF}"/>
              </a:ext>
            </a:extLst>
          </p:cNvPr>
          <p:cNvSpPr>
            <a:spLocks noGrp="1"/>
          </p:cNvSpPr>
          <p:nvPr>
            <p:ph type="body" sz="quarter" idx="50"/>
          </p:nvPr>
        </p:nvSpPr>
        <p:spPr/>
        <p:txBody>
          <a:bodyPr/>
          <a:lstStyle/>
          <a:p>
            <a:r>
              <a:rPr lang="en-US" b="1"/>
              <a:t>Sellers will have many Copilots to work with across our ecosystem. They will expect MSX Copilot to be a wealth of customer information we have in our databases.</a:t>
            </a:r>
          </a:p>
        </p:txBody>
      </p:sp>
      <p:sp>
        <p:nvSpPr>
          <p:cNvPr id="9" name="Title 8">
            <a:extLst>
              <a:ext uri="{FF2B5EF4-FFF2-40B4-BE49-F238E27FC236}">
                <a16:creationId xmlns:a16="http://schemas.microsoft.com/office/drawing/2014/main" id="{6F223B36-F40F-E888-431E-E3102DB2E97D}"/>
              </a:ext>
            </a:extLst>
          </p:cNvPr>
          <p:cNvSpPr>
            <a:spLocks noGrp="1"/>
          </p:cNvSpPr>
          <p:nvPr>
            <p:ph type="title"/>
          </p:nvPr>
        </p:nvSpPr>
        <p:spPr/>
        <p:txBody>
          <a:bodyPr/>
          <a:lstStyle/>
          <a:p>
            <a:r>
              <a:rPr lang="en-US"/>
              <a:t>FINDING FROM MSX MVP USER EVALUATION</a:t>
            </a:r>
          </a:p>
        </p:txBody>
      </p:sp>
      <p:sp>
        <p:nvSpPr>
          <p:cNvPr id="26" name="Rectangle: Rounded Corners 25">
            <a:extLst>
              <a:ext uri="{FF2B5EF4-FFF2-40B4-BE49-F238E27FC236}">
                <a16:creationId xmlns:a16="http://schemas.microsoft.com/office/drawing/2014/main" id="{949EFBA3-6F17-0FFA-02C8-DAF247EBC009}"/>
              </a:ext>
            </a:extLst>
          </p:cNvPr>
          <p:cNvSpPr/>
          <p:nvPr/>
        </p:nvSpPr>
        <p:spPr>
          <a:xfrm>
            <a:off x="2232186" y="1743503"/>
            <a:ext cx="1402804" cy="760212"/>
          </a:xfrm>
          <a:prstGeom prst="roundRect">
            <a:avLst>
              <a:gd name="adj" fmla="val 1604"/>
            </a:avLst>
          </a:prstGeom>
          <a:solidFill>
            <a:schemeClr val="bg1"/>
          </a:solidFill>
          <a:ln w="50800">
            <a:noFill/>
          </a:ln>
          <a:effectLst>
            <a:outerShdw blurRad="107626"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Rounded Corners 26">
            <a:extLst>
              <a:ext uri="{FF2B5EF4-FFF2-40B4-BE49-F238E27FC236}">
                <a16:creationId xmlns:a16="http://schemas.microsoft.com/office/drawing/2014/main" id="{5E3B736D-C8BC-235A-AF7C-F148AF90F00B}"/>
              </a:ext>
            </a:extLst>
          </p:cNvPr>
          <p:cNvSpPr/>
          <p:nvPr/>
        </p:nvSpPr>
        <p:spPr>
          <a:xfrm>
            <a:off x="3814328" y="1743503"/>
            <a:ext cx="1402804" cy="760212"/>
          </a:xfrm>
          <a:prstGeom prst="roundRect">
            <a:avLst>
              <a:gd name="adj" fmla="val 1604"/>
            </a:avLst>
          </a:prstGeom>
          <a:solidFill>
            <a:schemeClr val="bg1"/>
          </a:solidFill>
          <a:ln w="50800">
            <a:noFill/>
          </a:ln>
          <a:effectLst>
            <a:outerShdw blurRad="107626"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Rounded Corners 27">
            <a:extLst>
              <a:ext uri="{FF2B5EF4-FFF2-40B4-BE49-F238E27FC236}">
                <a16:creationId xmlns:a16="http://schemas.microsoft.com/office/drawing/2014/main" id="{CD1F00C0-BE12-D973-A34C-1E2E95EF9BAE}"/>
              </a:ext>
            </a:extLst>
          </p:cNvPr>
          <p:cNvSpPr/>
          <p:nvPr/>
        </p:nvSpPr>
        <p:spPr>
          <a:xfrm>
            <a:off x="5396470" y="1743503"/>
            <a:ext cx="1402804" cy="760212"/>
          </a:xfrm>
          <a:prstGeom prst="roundRect">
            <a:avLst>
              <a:gd name="adj" fmla="val 1604"/>
            </a:avLst>
          </a:prstGeom>
          <a:solidFill>
            <a:schemeClr val="bg1"/>
          </a:solidFill>
          <a:ln w="50800">
            <a:noFill/>
          </a:ln>
          <a:effectLst>
            <a:outerShdw blurRad="107626"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Rounded Corners 29">
            <a:extLst>
              <a:ext uri="{FF2B5EF4-FFF2-40B4-BE49-F238E27FC236}">
                <a16:creationId xmlns:a16="http://schemas.microsoft.com/office/drawing/2014/main" id="{47723D6B-4ABF-7572-A1CA-1D875071825C}"/>
              </a:ext>
            </a:extLst>
          </p:cNvPr>
          <p:cNvSpPr/>
          <p:nvPr/>
        </p:nvSpPr>
        <p:spPr>
          <a:xfrm>
            <a:off x="6978612" y="1743502"/>
            <a:ext cx="1402804" cy="760212"/>
          </a:xfrm>
          <a:prstGeom prst="roundRect">
            <a:avLst>
              <a:gd name="adj" fmla="val 1604"/>
            </a:avLst>
          </a:prstGeom>
          <a:solidFill>
            <a:schemeClr val="bg1"/>
          </a:solidFill>
          <a:ln w="50800">
            <a:noFill/>
          </a:ln>
          <a:effectLst>
            <a:outerShdw blurRad="107626"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Rounded Corners 33">
            <a:extLst>
              <a:ext uri="{FF2B5EF4-FFF2-40B4-BE49-F238E27FC236}">
                <a16:creationId xmlns:a16="http://schemas.microsoft.com/office/drawing/2014/main" id="{9E57D4D5-AD1F-03AC-3DA6-A860B13A0393}"/>
              </a:ext>
            </a:extLst>
          </p:cNvPr>
          <p:cNvSpPr/>
          <p:nvPr/>
        </p:nvSpPr>
        <p:spPr>
          <a:xfrm>
            <a:off x="8560754" y="1743502"/>
            <a:ext cx="1402804" cy="760212"/>
          </a:xfrm>
          <a:prstGeom prst="roundRect">
            <a:avLst>
              <a:gd name="adj" fmla="val 1604"/>
            </a:avLst>
          </a:prstGeom>
          <a:solidFill>
            <a:schemeClr val="bg1"/>
          </a:solidFill>
          <a:ln w="50800">
            <a:noFill/>
          </a:ln>
          <a:effectLst>
            <a:outerShdw blurRad="107626"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Rounded Corners 34">
            <a:extLst>
              <a:ext uri="{FF2B5EF4-FFF2-40B4-BE49-F238E27FC236}">
                <a16:creationId xmlns:a16="http://schemas.microsoft.com/office/drawing/2014/main" id="{9EA65664-BE16-A553-AF03-B1B211C6C487}"/>
              </a:ext>
            </a:extLst>
          </p:cNvPr>
          <p:cNvSpPr/>
          <p:nvPr/>
        </p:nvSpPr>
        <p:spPr>
          <a:xfrm>
            <a:off x="10142896" y="1743502"/>
            <a:ext cx="1402804" cy="760212"/>
          </a:xfrm>
          <a:prstGeom prst="roundRect">
            <a:avLst>
              <a:gd name="adj" fmla="val 1604"/>
            </a:avLst>
          </a:prstGeom>
          <a:solidFill>
            <a:schemeClr val="bg1"/>
          </a:solidFill>
          <a:ln w="50800">
            <a:noFill/>
          </a:ln>
          <a:effectLst>
            <a:outerShdw blurRad="107626"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35">
            <a:extLst>
              <a:ext uri="{FF2B5EF4-FFF2-40B4-BE49-F238E27FC236}">
                <a16:creationId xmlns:a16="http://schemas.microsoft.com/office/drawing/2014/main" id="{083F147E-5382-E617-5816-48B890FBFE20}"/>
              </a:ext>
            </a:extLst>
          </p:cNvPr>
          <p:cNvSpPr/>
          <p:nvPr/>
        </p:nvSpPr>
        <p:spPr>
          <a:xfrm>
            <a:off x="2232186" y="1702576"/>
            <a:ext cx="1402804" cy="81852"/>
          </a:xfrm>
          <a:prstGeom prst="roundRect">
            <a:avLst>
              <a:gd name="adj" fmla="val 775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Rounded Corners 36">
            <a:extLst>
              <a:ext uri="{FF2B5EF4-FFF2-40B4-BE49-F238E27FC236}">
                <a16:creationId xmlns:a16="http://schemas.microsoft.com/office/drawing/2014/main" id="{34FF0E82-C47E-0CD5-C012-8945B89581FD}"/>
              </a:ext>
            </a:extLst>
          </p:cNvPr>
          <p:cNvSpPr/>
          <p:nvPr/>
        </p:nvSpPr>
        <p:spPr>
          <a:xfrm>
            <a:off x="3814328" y="1702576"/>
            <a:ext cx="1402804" cy="81852"/>
          </a:xfrm>
          <a:prstGeom prst="roundRect">
            <a:avLst>
              <a:gd name="adj" fmla="val 775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Rounded Corners 37">
            <a:extLst>
              <a:ext uri="{FF2B5EF4-FFF2-40B4-BE49-F238E27FC236}">
                <a16:creationId xmlns:a16="http://schemas.microsoft.com/office/drawing/2014/main" id="{416A0E98-C614-F884-A9AF-FE260D63D597}"/>
              </a:ext>
            </a:extLst>
          </p:cNvPr>
          <p:cNvSpPr/>
          <p:nvPr/>
        </p:nvSpPr>
        <p:spPr>
          <a:xfrm>
            <a:off x="5396104" y="1702576"/>
            <a:ext cx="1402804" cy="81852"/>
          </a:xfrm>
          <a:prstGeom prst="roundRect">
            <a:avLst>
              <a:gd name="adj" fmla="val 775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Rounded Corners 38">
            <a:extLst>
              <a:ext uri="{FF2B5EF4-FFF2-40B4-BE49-F238E27FC236}">
                <a16:creationId xmlns:a16="http://schemas.microsoft.com/office/drawing/2014/main" id="{FB20B554-9C56-4B43-A090-015082DA587B}"/>
              </a:ext>
            </a:extLst>
          </p:cNvPr>
          <p:cNvSpPr/>
          <p:nvPr/>
        </p:nvSpPr>
        <p:spPr>
          <a:xfrm>
            <a:off x="6977880" y="1702576"/>
            <a:ext cx="1402804" cy="81852"/>
          </a:xfrm>
          <a:prstGeom prst="roundRect">
            <a:avLst>
              <a:gd name="adj" fmla="val 775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Rounded Corners 39">
            <a:extLst>
              <a:ext uri="{FF2B5EF4-FFF2-40B4-BE49-F238E27FC236}">
                <a16:creationId xmlns:a16="http://schemas.microsoft.com/office/drawing/2014/main" id="{737F46F6-A238-BF93-0FB4-CFF1B9B5437B}"/>
              </a:ext>
            </a:extLst>
          </p:cNvPr>
          <p:cNvSpPr/>
          <p:nvPr/>
        </p:nvSpPr>
        <p:spPr>
          <a:xfrm>
            <a:off x="8560022" y="1702576"/>
            <a:ext cx="1402804" cy="81852"/>
          </a:xfrm>
          <a:prstGeom prst="roundRect">
            <a:avLst>
              <a:gd name="adj" fmla="val 775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Rounded Corners 40">
            <a:extLst>
              <a:ext uri="{FF2B5EF4-FFF2-40B4-BE49-F238E27FC236}">
                <a16:creationId xmlns:a16="http://schemas.microsoft.com/office/drawing/2014/main" id="{67E61451-C3DE-9A1E-0B77-CC714E36FBF4}"/>
              </a:ext>
            </a:extLst>
          </p:cNvPr>
          <p:cNvSpPr/>
          <p:nvPr/>
        </p:nvSpPr>
        <p:spPr>
          <a:xfrm>
            <a:off x="10141798" y="1702576"/>
            <a:ext cx="1402804" cy="81852"/>
          </a:xfrm>
          <a:prstGeom prst="roundRect">
            <a:avLst>
              <a:gd name="adj" fmla="val 775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B6226EDC-DC18-CF4A-6A62-7DE78DED06FA}"/>
              </a:ext>
            </a:extLst>
          </p:cNvPr>
          <p:cNvSpPr txBox="1"/>
          <p:nvPr/>
        </p:nvSpPr>
        <p:spPr>
          <a:xfrm>
            <a:off x="2232186" y="1862003"/>
            <a:ext cx="1402804"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lumMod val="75000"/>
                  </a:prstClr>
                </a:solidFill>
                <a:effectLst/>
                <a:uLnTx/>
                <a:uFillTx/>
                <a:latin typeface="Segoe UI Semibold" panose="020B0702040204020203" pitchFamily="34" charset="0"/>
                <a:ea typeface="+mn-ea"/>
                <a:cs typeface="Segoe UI Semibold" panose="020B0702040204020203" pitchFamily="34" charset="0"/>
              </a:rPr>
              <a:t>Teams</a:t>
            </a:r>
          </a:p>
        </p:txBody>
      </p:sp>
      <p:sp>
        <p:nvSpPr>
          <p:cNvPr id="43" name="TextBox 42">
            <a:extLst>
              <a:ext uri="{FF2B5EF4-FFF2-40B4-BE49-F238E27FC236}">
                <a16:creationId xmlns:a16="http://schemas.microsoft.com/office/drawing/2014/main" id="{ABE1A645-1D55-FB33-3D26-487352491C6B}"/>
              </a:ext>
            </a:extLst>
          </p:cNvPr>
          <p:cNvSpPr txBox="1"/>
          <p:nvPr/>
        </p:nvSpPr>
        <p:spPr>
          <a:xfrm>
            <a:off x="3813230" y="1862003"/>
            <a:ext cx="1402804"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lumMod val="75000"/>
                  </a:prstClr>
                </a:solidFill>
                <a:effectLst/>
                <a:uLnTx/>
                <a:uFillTx/>
                <a:latin typeface="Segoe UI Semibold" panose="020B0702040204020203" pitchFamily="34" charset="0"/>
                <a:ea typeface="+mn-ea"/>
                <a:cs typeface="Segoe UI Semibold" panose="020B0702040204020203" pitchFamily="34" charset="0"/>
              </a:rPr>
              <a:t>Bing Chat</a:t>
            </a:r>
          </a:p>
        </p:txBody>
      </p:sp>
      <p:sp>
        <p:nvSpPr>
          <p:cNvPr id="44" name="TextBox 43">
            <a:extLst>
              <a:ext uri="{FF2B5EF4-FFF2-40B4-BE49-F238E27FC236}">
                <a16:creationId xmlns:a16="http://schemas.microsoft.com/office/drawing/2014/main" id="{FC8F2808-D503-DB33-090A-4C2B7AC459A1}"/>
              </a:ext>
            </a:extLst>
          </p:cNvPr>
          <p:cNvSpPr txBox="1"/>
          <p:nvPr/>
        </p:nvSpPr>
        <p:spPr>
          <a:xfrm>
            <a:off x="5396104" y="1862003"/>
            <a:ext cx="1402804"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lumMod val="75000"/>
                  </a:prstClr>
                </a:solidFill>
                <a:effectLst/>
                <a:uLnTx/>
                <a:uFillTx/>
                <a:latin typeface="Segoe UI Semibold" panose="020B0702040204020203" pitchFamily="34" charset="0"/>
                <a:ea typeface="+mn-ea"/>
                <a:cs typeface="Segoe UI Semibold" panose="020B0702040204020203" pitchFamily="34" charset="0"/>
              </a:rPr>
              <a:t>PowerPoint</a:t>
            </a:r>
          </a:p>
        </p:txBody>
      </p:sp>
      <p:sp>
        <p:nvSpPr>
          <p:cNvPr id="45" name="TextBox 44">
            <a:extLst>
              <a:ext uri="{FF2B5EF4-FFF2-40B4-BE49-F238E27FC236}">
                <a16:creationId xmlns:a16="http://schemas.microsoft.com/office/drawing/2014/main" id="{A53232A2-7399-FA34-C985-C381DA5BB2EE}"/>
              </a:ext>
            </a:extLst>
          </p:cNvPr>
          <p:cNvSpPr txBox="1"/>
          <p:nvPr/>
        </p:nvSpPr>
        <p:spPr>
          <a:xfrm>
            <a:off x="6977880" y="1862003"/>
            <a:ext cx="1402804"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lumMod val="75000"/>
                  </a:prstClr>
                </a:solidFill>
                <a:effectLst/>
                <a:uLnTx/>
                <a:uFillTx/>
                <a:latin typeface="Segoe UI Semibold" panose="020B0702040204020203" pitchFamily="34" charset="0"/>
                <a:ea typeface="+mn-ea"/>
                <a:cs typeface="Segoe UI Semibold" panose="020B0702040204020203" pitchFamily="34" charset="0"/>
              </a:rPr>
              <a:t>Word</a:t>
            </a:r>
          </a:p>
        </p:txBody>
      </p:sp>
      <p:sp>
        <p:nvSpPr>
          <p:cNvPr id="46" name="TextBox 45">
            <a:extLst>
              <a:ext uri="{FF2B5EF4-FFF2-40B4-BE49-F238E27FC236}">
                <a16:creationId xmlns:a16="http://schemas.microsoft.com/office/drawing/2014/main" id="{FDB5739B-3B58-60EB-5A9D-2E21C6E7AC58}"/>
              </a:ext>
            </a:extLst>
          </p:cNvPr>
          <p:cNvSpPr txBox="1"/>
          <p:nvPr/>
        </p:nvSpPr>
        <p:spPr>
          <a:xfrm>
            <a:off x="8558924" y="1862003"/>
            <a:ext cx="1402804"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lumMod val="75000"/>
                  </a:prstClr>
                </a:solidFill>
                <a:effectLst/>
                <a:uLnTx/>
                <a:uFillTx/>
                <a:latin typeface="Segoe UI Semibold" panose="020B0702040204020203" pitchFamily="34" charset="0"/>
                <a:ea typeface="+mn-ea"/>
                <a:cs typeface="Segoe UI Semibold" panose="020B0702040204020203" pitchFamily="34" charset="0"/>
              </a:rPr>
              <a:t>Excel</a:t>
            </a:r>
          </a:p>
        </p:txBody>
      </p:sp>
      <p:sp>
        <p:nvSpPr>
          <p:cNvPr id="47" name="TextBox 46">
            <a:extLst>
              <a:ext uri="{FF2B5EF4-FFF2-40B4-BE49-F238E27FC236}">
                <a16:creationId xmlns:a16="http://schemas.microsoft.com/office/drawing/2014/main" id="{B3ACC05D-B6A3-FEA1-B371-A8D77EABDAAF}"/>
              </a:ext>
            </a:extLst>
          </p:cNvPr>
          <p:cNvSpPr txBox="1"/>
          <p:nvPr/>
        </p:nvSpPr>
        <p:spPr>
          <a:xfrm>
            <a:off x="10141798" y="1862003"/>
            <a:ext cx="1402804"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lumMod val="75000"/>
                  </a:prstClr>
                </a:solidFill>
                <a:effectLst/>
                <a:uLnTx/>
                <a:uFillTx/>
                <a:latin typeface="Segoe UI Semibold" panose="020B0702040204020203" pitchFamily="34" charset="0"/>
                <a:ea typeface="+mn-ea"/>
                <a:cs typeface="Segoe UI Semibold" panose="020B0702040204020203" pitchFamily="34" charset="0"/>
              </a:rPr>
              <a:t>Outlook</a:t>
            </a:r>
          </a:p>
        </p:txBody>
      </p:sp>
      <p:sp>
        <p:nvSpPr>
          <p:cNvPr id="49" name="Rectangle: Rounded Corners 48">
            <a:extLst>
              <a:ext uri="{FF2B5EF4-FFF2-40B4-BE49-F238E27FC236}">
                <a16:creationId xmlns:a16="http://schemas.microsoft.com/office/drawing/2014/main" id="{564E64D7-0367-2178-483E-FF754453289E}"/>
              </a:ext>
            </a:extLst>
          </p:cNvPr>
          <p:cNvSpPr/>
          <p:nvPr/>
        </p:nvSpPr>
        <p:spPr>
          <a:xfrm>
            <a:off x="649896" y="1702576"/>
            <a:ext cx="1402804" cy="81852"/>
          </a:xfrm>
          <a:prstGeom prst="roundRect">
            <a:avLst>
              <a:gd name="adj" fmla="val 7752"/>
            </a:avLst>
          </a:prstGeom>
          <a:solidFill>
            <a:srgbClr val="225B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TextBox 49">
            <a:extLst>
              <a:ext uri="{FF2B5EF4-FFF2-40B4-BE49-F238E27FC236}">
                <a16:creationId xmlns:a16="http://schemas.microsoft.com/office/drawing/2014/main" id="{96F8445A-BFB6-C1F2-379E-4F61D7D631D6}"/>
              </a:ext>
            </a:extLst>
          </p:cNvPr>
          <p:cNvSpPr txBox="1"/>
          <p:nvPr/>
        </p:nvSpPr>
        <p:spPr>
          <a:xfrm>
            <a:off x="647399" y="1895229"/>
            <a:ext cx="140280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Dynamics - MSX</a:t>
            </a:r>
          </a:p>
        </p:txBody>
      </p:sp>
      <p:sp>
        <p:nvSpPr>
          <p:cNvPr id="52" name="Rectangle: Rounded Corners 3">
            <a:extLst>
              <a:ext uri="{FF2B5EF4-FFF2-40B4-BE49-F238E27FC236}">
                <a16:creationId xmlns:a16="http://schemas.microsoft.com/office/drawing/2014/main" id="{5506D5C7-7C00-52F3-3E1F-F704B3B963ED}"/>
              </a:ext>
            </a:extLst>
          </p:cNvPr>
          <p:cNvSpPr/>
          <p:nvPr/>
        </p:nvSpPr>
        <p:spPr>
          <a:xfrm>
            <a:off x="970226" y="3495835"/>
            <a:ext cx="3332336" cy="2456543"/>
          </a:xfrm>
          <a:prstGeom prst="roundRect">
            <a:avLst>
              <a:gd name="adj" fmla="val 5063"/>
            </a:avLst>
          </a:prstGeom>
          <a:solidFill>
            <a:srgbClr val="FBFBFB"/>
          </a:solidFill>
          <a:ln w="3175">
            <a:solidFill>
              <a:schemeClr val="accent1"/>
            </a:solidFill>
          </a:ln>
          <a:effectLst>
            <a:outerShdw blurRad="107626"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nb-NO"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‘‘I am trying to learn about my new accounts – Who are the main contacts? Who handles licensing and agreements? Who is the partner? How much revenue is being genrerated? What is the white space? What deals are in motion? What competitive products exist? Where have deals stalled? What’s the customer’s level of satisfaction? Show me agreement numbers and licensing.‘’ </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nb-NO"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 Digital AE</a:t>
            </a:r>
            <a:endPar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3" name="Rectangle: Rounded Corners 3">
            <a:extLst>
              <a:ext uri="{FF2B5EF4-FFF2-40B4-BE49-F238E27FC236}">
                <a16:creationId xmlns:a16="http://schemas.microsoft.com/office/drawing/2014/main" id="{9CE77F96-2B5E-021F-1970-D0E51D3742B8}"/>
              </a:ext>
            </a:extLst>
          </p:cNvPr>
          <p:cNvSpPr/>
          <p:nvPr/>
        </p:nvSpPr>
        <p:spPr>
          <a:xfrm>
            <a:off x="4480247" y="3763834"/>
            <a:ext cx="3332336" cy="1783174"/>
          </a:xfrm>
          <a:prstGeom prst="roundRect">
            <a:avLst>
              <a:gd name="adj" fmla="val 5063"/>
            </a:avLst>
          </a:prstGeom>
          <a:solidFill>
            <a:srgbClr val="FBFBFB"/>
          </a:solidFill>
          <a:ln w="3175">
            <a:solidFill>
              <a:schemeClr val="accent1"/>
            </a:solidFill>
          </a:ln>
          <a:effectLst>
            <a:outerShdw blurRad="107626"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nb-NO"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‘’I don’t know if it even makes sense to have it go above and beyond helping me in the sales process until it can answer some of the basic information questions Who is the CSAM for this account? What licenses does the customer have access to?’’ </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nb-NO"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 DSE</a:t>
            </a:r>
            <a:endPar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4" name="Rectangle: Rounded Corners 3">
            <a:extLst>
              <a:ext uri="{FF2B5EF4-FFF2-40B4-BE49-F238E27FC236}">
                <a16:creationId xmlns:a16="http://schemas.microsoft.com/office/drawing/2014/main" id="{AC1BCB94-0B62-B276-9BA1-75CD6DA4B647}"/>
              </a:ext>
            </a:extLst>
          </p:cNvPr>
          <p:cNvSpPr/>
          <p:nvPr/>
        </p:nvSpPr>
        <p:spPr>
          <a:xfrm>
            <a:off x="7990268" y="3629062"/>
            <a:ext cx="3332336" cy="2022660"/>
          </a:xfrm>
          <a:prstGeom prst="roundRect">
            <a:avLst>
              <a:gd name="adj" fmla="val 5063"/>
            </a:avLst>
          </a:prstGeom>
          <a:solidFill>
            <a:srgbClr val="FBFBFB"/>
          </a:solidFill>
          <a:ln w="3175">
            <a:solidFill>
              <a:schemeClr val="accent1"/>
            </a:solidFill>
          </a:ln>
          <a:effectLst>
            <a:outerShdw blurRad="107626"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nb-NO"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‘’Some simple and basic information about each account would be great like: Who’s the ATS of this account? What is the LAP partner for this account? How many Office users do they have in this account? This is the type of questions that would really save time on my dalily basis – information that sometimes I have to consult multiple tools.’’ </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nb-NO"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 DSE</a:t>
            </a:r>
            <a:endPar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pic>
        <p:nvPicPr>
          <p:cNvPr id="55" name="Picture 54" descr="A logo of a hexagon&#10;&#10;Description automatically generated">
            <a:extLst>
              <a:ext uri="{FF2B5EF4-FFF2-40B4-BE49-F238E27FC236}">
                <a16:creationId xmlns:a16="http://schemas.microsoft.com/office/drawing/2014/main" id="{FB0AB5EB-3BB5-DCAC-890F-76E7636BA2C7}"/>
              </a:ext>
            </a:extLst>
          </p:cNvPr>
          <p:cNvPicPr>
            <a:picLocks noChangeAspect="1"/>
          </p:cNvPicPr>
          <p:nvPr/>
        </p:nvPicPr>
        <p:blipFill>
          <a:blip r:embed="rId2"/>
          <a:stretch>
            <a:fillRect/>
          </a:stretch>
        </p:blipFill>
        <p:spPr>
          <a:xfrm>
            <a:off x="1186592" y="2168179"/>
            <a:ext cx="324418" cy="323957"/>
          </a:xfrm>
          <a:prstGeom prst="rect">
            <a:avLst/>
          </a:prstGeom>
        </p:spPr>
      </p:pic>
      <p:pic>
        <p:nvPicPr>
          <p:cNvPr id="56" name="Picture 55" descr="A logo of a hexagon&#10;&#10;Description automatically generated">
            <a:extLst>
              <a:ext uri="{FF2B5EF4-FFF2-40B4-BE49-F238E27FC236}">
                <a16:creationId xmlns:a16="http://schemas.microsoft.com/office/drawing/2014/main" id="{ABB7C37A-C37E-D6C2-3027-620464921AB9}"/>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816267" y="2180183"/>
            <a:ext cx="239533" cy="239194"/>
          </a:xfrm>
          <a:prstGeom prst="rect">
            <a:avLst/>
          </a:prstGeom>
        </p:spPr>
      </p:pic>
      <p:pic>
        <p:nvPicPr>
          <p:cNvPr id="57" name="Picture 56" descr="A logo of a hexagon&#10;&#10;Description automatically generated">
            <a:extLst>
              <a:ext uri="{FF2B5EF4-FFF2-40B4-BE49-F238E27FC236}">
                <a16:creationId xmlns:a16="http://schemas.microsoft.com/office/drawing/2014/main" id="{240D8624-7CDB-17F4-0B14-56A457760683}"/>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393318" y="2180183"/>
            <a:ext cx="239533" cy="239194"/>
          </a:xfrm>
          <a:prstGeom prst="rect">
            <a:avLst/>
          </a:prstGeom>
        </p:spPr>
      </p:pic>
      <p:pic>
        <p:nvPicPr>
          <p:cNvPr id="58" name="Picture 57" descr="A logo of a hexagon&#10;&#10;Description automatically generated">
            <a:extLst>
              <a:ext uri="{FF2B5EF4-FFF2-40B4-BE49-F238E27FC236}">
                <a16:creationId xmlns:a16="http://schemas.microsoft.com/office/drawing/2014/main" id="{42270560-2AF9-A205-67E9-AC1A6584717C}"/>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5976232" y="2180183"/>
            <a:ext cx="239533" cy="239194"/>
          </a:xfrm>
          <a:prstGeom prst="rect">
            <a:avLst/>
          </a:prstGeom>
        </p:spPr>
      </p:pic>
      <p:pic>
        <p:nvPicPr>
          <p:cNvPr id="59" name="Picture 58" descr="A logo of a hexagon&#10;&#10;Description automatically generated">
            <a:extLst>
              <a:ext uri="{FF2B5EF4-FFF2-40B4-BE49-F238E27FC236}">
                <a16:creationId xmlns:a16="http://schemas.microsoft.com/office/drawing/2014/main" id="{53A2A7F5-CE25-E1D5-09AE-EE5E21FA9DB7}"/>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7564658" y="2180183"/>
            <a:ext cx="239533" cy="239194"/>
          </a:xfrm>
          <a:prstGeom prst="rect">
            <a:avLst/>
          </a:prstGeom>
        </p:spPr>
      </p:pic>
      <p:pic>
        <p:nvPicPr>
          <p:cNvPr id="60" name="Picture 59" descr="A logo of a hexagon&#10;&#10;Description automatically generated">
            <a:extLst>
              <a:ext uri="{FF2B5EF4-FFF2-40B4-BE49-F238E27FC236}">
                <a16:creationId xmlns:a16="http://schemas.microsoft.com/office/drawing/2014/main" id="{03DEB312-BC4F-6D7D-B8F8-422B511F7A0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9140559" y="2180183"/>
            <a:ext cx="239533" cy="239194"/>
          </a:xfrm>
          <a:prstGeom prst="rect">
            <a:avLst/>
          </a:prstGeom>
        </p:spPr>
      </p:pic>
      <p:pic>
        <p:nvPicPr>
          <p:cNvPr id="61" name="Picture 60" descr="A logo of a hexagon&#10;&#10;Description automatically generated">
            <a:extLst>
              <a:ext uri="{FF2B5EF4-FFF2-40B4-BE49-F238E27FC236}">
                <a16:creationId xmlns:a16="http://schemas.microsoft.com/office/drawing/2014/main" id="{8ACCE3D3-CFA1-57A2-2283-2E8AEC5F8E7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0723433" y="2180183"/>
            <a:ext cx="239533" cy="239194"/>
          </a:xfrm>
          <a:prstGeom prst="rect">
            <a:avLst/>
          </a:prstGeom>
        </p:spPr>
      </p:pic>
      <p:sp>
        <p:nvSpPr>
          <p:cNvPr id="65" name="Text Placeholder 28">
            <a:extLst>
              <a:ext uri="{FF2B5EF4-FFF2-40B4-BE49-F238E27FC236}">
                <a16:creationId xmlns:a16="http://schemas.microsoft.com/office/drawing/2014/main" id="{986A1780-D096-78D1-29B5-A8A2C798CD68}"/>
              </a:ext>
            </a:extLst>
          </p:cNvPr>
          <p:cNvSpPr>
            <a:spLocks noGrp="1"/>
          </p:cNvSpPr>
          <p:nvPr>
            <p:ph type="body" sz="quarter" idx="42"/>
          </p:nvPr>
        </p:nvSpPr>
        <p:spPr>
          <a:xfrm>
            <a:off x="900024" y="2827796"/>
            <a:ext cx="8796067" cy="430887"/>
          </a:xfrm>
        </p:spPr>
        <p:txBody>
          <a:bodyPr/>
          <a:lstStyle/>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da-DK" sz="1400">
                <a:solidFill>
                  <a:prstClr val="black"/>
                </a:solidFill>
                <a:latin typeface="Segoe UI Variable Display" pitchFamily="2" charset="0"/>
                <a:ea typeface="+mn-ea"/>
              </a:rPr>
              <a:t>Participants came to the MSX Copilot expecting it to connect to all of our source systems for customer info, internal sales processes, and commercial constructs.</a:t>
            </a:r>
            <a:endParaRPr kumimoji="0" lang="da-DK" sz="1400" b="0" i="0" u="none" strike="noStrike" kern="1200" cap="none" spc="0" normalizeH="0" baseline="0" noProof="0">
              <a:ln>
                <a:noFill/>
              </a:ln>
              <a:solidFill>
                <a:prstClr val="black"/>
              </a:solidFill>
              <a:effectLst/>
              <a:uLnTx/>
              <a:uFillTx/>
              <a:latin typeface="Segoe UI Variable Display" pitchFamily="2" charset="0"/>
              <a:ea typeface="+mn-ea"/>
              <a:cs typeface="Segoe UI" panose="020B0502040204020203" pitchFamily="34" charset="0"/>
            </a:endParaRPr>
          </a:p>
        </p:txBody>
      </p:sp>
      <p:sp>
        <p:nvSpPr>
          <p:cNvPr id="2" name="Rectangle 1">
            <a:extLst>
              <a:ext uri="{FF2B5EF4-FFF2-40B4-BE49-F238E27FC236}">
                <a16:creationId xmlns:a16="http://schemas.microsoft.com/office/drawing/2014/main" id="{C1F653DF-90E2-27AC-17EA-67482A823549}"/>
              </a:ext>
            </a:extLst>
          </p:cNvPr>
          <p:cNvSpPr/>
          <p:nvPr/>
        </p:nvSpPr>
        <p:spPr>
          <a:xfrm>
            <a:off x="646300" y="744479"/>
            <a:ext cx="10183625" cy="644085"/>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270EECF-7935-71BE-28A0-6E1A804568A6}"/>
              </a:ext>
            </a:extLst>
          </p:cNvPr>
          <p:cNvSpPr txBox="1"/>
          <p:nvPr/>
        </p:nvSpPr>
        <p:spPr>
          <a:xfrm>
            <a:off x="559304" y="6582672"/>
            <a:ext cx="4126364" cy="276999"/>
          </a:xfrm>
          <a:prstGeom prst="rect">
            <a:avLst/>
          </a:prstGeom>
          <a:noFill/>
        </p:spPr>
        <p:txBody>
          <a:bodyPr wrap="square" rtlCol="0">
            <a:spAutoFit/>
          </a:bodyPr>
          <a:lstStyle/>
          <a:p>
            <a:r>
              <a:rPr lang="en-US" sz="1200">
                <a:solidFill>
                  <a:srgbClr val="0070C0"/>
                </a:solidFill>
                <a:latin typeface="Segoe UI "/>
                <a:hlinkClick r:id="rId5">
                  <a:extLst>
                    <a:ext uri="{A12FA001-AC4F-418D-AE19-62706E023703}">
                      <ahyp:hlinkClr xmlns:ahyp="http://schemas.microsoft.com/office/drawing/2018/hyperlinkcolor" val="tx"/>
                    </a:ext>
                  </a:extLst>
                </a:hlinkClick>
              </a:rPr>
              <a:t>MSX Copilot - Initial MVP User Evaluation - Report.pptx</a:t>
            </a:r>
            <a:endParaRPr lang="en-US" sz="1200">
              <a:solidFill>
                <a:srgbClr val="0070C0"/>
              </a:solidFill>
              <a:latin typeface="Segoe UI "/>
            </a:endParaRPr>
          </a:p>
        </p:txBody>
      </p:sp>
    </p:spTree>
    <p:extLst>
      <p:ext uri="{BB962C8B-B14F-4D97-AF65-F5344CB8AC3E}">
        <p14:creationId xmlns:p14="http://schemas.microsoft.com/office/powerpoint/2010/main" val="10606269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Vertical Text Placeholder 18">
            <a:extLst>
              <a:ext uri="{FF2B5EF4-FFF2-40B4-BE49-F238E27FC236}">
                <a16:creationId xmlns:a16="http://schemas.microsoft.com/office/drawing/2014/main" id="{3E42138A-0B40-5F9E-3458-5C21DBBF3848}"/>
              </a:ext>
            </a:extLst>
          </p:cNvPr>
          <p:cNvSpPr>
            <a:spLocks noGrp="1"/>
          </p:cNvSpPr>
          <p:nvPr>
            <p:ph type="body" orient="vert" sz="quarter" idx="13"/>
          </p:nvPr>
        </p:nvSpPr>
        <p:spPr>
          <a:xfrm rot="10800000">
            <a:off x="107404" y="214312"/>
            <a:ext cx="228600" cy="1462088"/>
          </a:xfrm>
        </p:spPr>
        <p:txBody>
          <a:bodyPr vert="eaVert" anchor="ctr">
            <a:noAutofit/>
          </a:bodyPr>
          <a:lstStyle/>
          <a:p>
            <a:r>
              <a:rPr lang="en-US"/>
              <a:t>October 2023</a:t>
            </a:r>
          </a:p>
        </p:txBody>
      </p:sp>
      <p:sp>
        <p:nvSpPr>
          <p:cNvPr id="22" name="Vertical Text Placeholder 19">
            <a:extLst>
              <a:ext uri="{FF2B5EF4-FFF2-40B4-BE49-F238E27FC236}">
                <a16:creationId xmlns:a16="http://schemas.microsoft.com/office/drawing/2014/main" id="{2444BBA1-A7EF-E903-5512-E8B8FA271624}"/>
              </a:ext>
            </a:extLst>
          </p:cNvPr>
          <p:cNvSpPr>
            <a:spLocks noGrp="1"/>
          </p:cNvSpPr>
          <p:nvPr>
            <p:ph type="body" orient="vert" sz="quarter" idx="38"/>
          </p:nvPr>
        </p:nvSpPr>
        <p:spPr>
          <a:xfrm rot="10800000">
            <a:off x="107404" y="5197792"/>
            <a:ext cx="228600" cy="1462088"/>
          </a:xfrm>
        </p:spPr>
        <p:txBody>
          <a:bodyPr vert="eaVert" anchor="ctr">
            <a:noAutofit/>
          </a:bodyPr>
          <a:lstStyle/>
          <a:p>
            <a:r>
              <a:rPr lang="en-US"/>
              <a:t>C+E Studio</a:t>
            </a:r>
          </a:p>
        </p:txBody>
      </p:sp>
      <p:sp>
        <p:nvSpPr>
          <p:cNvPr id="10" name="Slide Number Placeholder 2">
            <a:extLst>
              <a:ext uri="{FF2B5EF4-FFF2-40B4-BE49-F238E27FC236}">
                <a16:creationId xmlns:a16="http://schemas.microsoft.com/office/drawing/2014/main" id="{B14C8D99-0E6C-13F3-08A1-8F3F291D77EB}"/>
              </a:ext>
              <a:ext uri="{C183D7F6-B498-43B3-948B-1728B52AA6E4}">
                <adec:decorative xmlns:adec="http://schemas.microsoft.com/office/drawing/2017/decorative" val="1"/>
              </a:ext>
            </a:extLst>
          </p:cNvPr>
          <p:cNvSpPr txBox="1">
            <a:spLocks/>
          </p:cNvSpPr>
          <p:nvPr/>
        </p:nvSpPr>
        <p:spPr>
          <a:xfrm>
            <a:off x="10013950" y="6360870"/>
            <a:ext cx="1911350" cy="365125"/>
          </a:xfrm>
          <a:prstGeom prst="rect">
            <a:avLst/>
          </a:prstGeom>
        </p:spPr>
        <p:txBody>
          <a:bodyPr anchor="ctr"/>
          <a:lstStyle>
            <a:defPPr>
              <a:defRPr lang="en-US"/>
            </a:defPPr>
            <a:lvl1pPr marL="0" algn="r" defTabSz="914400" rtl="0" eaLnBrk="1" latinLnBrk="0" hangingPunct="1">
              <a:defRPr lang="en-US" sz="1000" kern="1200" smtClean="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D6E50AF-DCD5-41B0-B1FC-D14EA31DB2F1}"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sym typeface="Arial"/>
            </a:endParaRPr>
          </a:p>
        </p:txBody>
      </p:sp>
      <p:grpSp>
        <p:nvGrpSpPr>
          <p:cNvPr id="4" name="Group 3">
            <a:extLst>
              <a:ext uri="{FF2B5EF4-FFF2-40B4-BE49-F238E27FC236}">
                <a16:creationId xmlns:a16="http://schemas.microsoft.com/office/drawing/2014/main" id="{13AEFD9A-89C9-C683-027B-AF6B67AFC0F2}"/>
              </a:ext>
              <a:ext uri="{C183D7F6-B498-43B3-948B-1728B52AA6E4}">
                <adec:decorative xmlns:adec="http://schemas.microsoft.com/office/drawing/2017/decorative" val="1"/>
              </a:ext>
            </a:extLst>
          </p:cNvPr>
          <p:cNvGrpSpPr/>
          <p:nvPr/>
        </p:nvGrpSpPr>
        <p:grpSpPr>
          <a:xfrm>
            <a:off x="110346" y="3313580"/>
            <a:ext cx="228600" cy="230840"/>
            <a:chOff x="6400800" y="152400"/>
            <a:chExt cx="330741" cy="333982"/>
          </a:xfrm>
          <a:solidFill>
            <a:schemeClr val="tx1"/>
          </a:solidFill>
        </p:grpSpPr>
        <p:sp>
          <p:nvSpPr>
            <p:cNvPr id="5" name="Rectangle 4">
              <a:extLst>
                <a:ext uri="{FF2B5EF4-FFF2-40B4-BE49-F238E27FC236}">
                  <a16:creationId xmlns:a16="http://schemas.microsoft.com/office/drawing/2014/main" id="{BAE30629-290E-4075-BFF8-2E8BA7DB40ED}"/>
                </a:ext>
              </a:extLst>
            </p:cNvPr>
            <p:cNvSpPr/>
            <p:nvPr userDrawn="1"/>
          </p:nvSpPr>
          <p:spPr>
            <a:xfrm>
              <a:off x="6400800"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76F5413-1B8B-0462-E414-F371D9773C6E}"/>
                </a:ext>
              </a:extLst>
            </p:cNvPr>
            <p:cNvSpPr/>
            <p:nvPr userDrawn="1"/>
          </p:nvSpPr>
          <p:spPr>
            <a:xfrm>
              <a:off x="6579141"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ACC0412-DB5F-FD1D-2801-62280A373266}"/>
                </a:ext>
              </a:extLst>
            </p:cNvPr>
            <p:cNvSpPr/>
            <p:nvPr userDrawn="1"/>
          </p:nvSpPr>
          <p:spPr>
            <a:xfrm>
              <a:off x="6400800"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539809B-6E32-C290-B438-8FBAFC73A0D2}"/>
                </a:ext>
              </a:extLst>
            </p:cNvPr>
            <p:cNvSpPr/>
            <p:nvPr userDrawn="1"/>
          </p:nvSpPr>
          <p:spPr>
            <a:xfrm>
              <a:off x="6579141"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EFE41A79-4B1E-5C5F-27C4-5F1404EBE634}"/>
              </a:ext>
            </a:extLst>
          </p:cNvPr>
          <p:cNvSpPr txBox="1"/>
          <p:nvPr/>
        </p:nvSpPr>
        <p:spPr>
          <a:xfrm>
            <a:off x="990600" y="337456"/>
            <a:ext cx="10639310" cy="891346"/>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lumMod val="95000"/>
                    <a:lumOff val="5000"/>
                  </a:prstClr>
                </a:solidFill>
                <a:effectLst/>
                <a:uLnTx/>
                <a:uFillTx/>
                <a:latin typeface="Segoe UI Semibold" panose="020B0702040204020203" pitchFamily="34" charset="0"/>
                <a:ea typeface="+mn-ea"/>
                <a:cs typeface="Segoe UI Semibold" panose="020B0702040204020203" pitchFamily="34" charset="0"/>
              </a:rPr>
              <a:t>Users expect Copilot to have ingested a broader array of knowledge resources</a:t>
            </a:r>
          </a:p>
        </p:txBody>
      </p:sp>
      <p:sp>
        <p:nvSpPr>
          <p:cNvPr id="11" name="TextBox 10">
            <a:extLst>
              <a:ext uri="{FF2B5EF4-FFF2-40B4-BE49-F238E27FC236}">
                <a16:creationId xmlns:a16="http://schemas.microsoft.com/office/drawing/2014/main" id="{675C50D3-D3AF-6B82-84EA-71D397D86826}"/>
              </a:ext>
            </a:extLst>
          </p:cNvPr>
          <p:cNvSpPr txBox="1"/>
          <p:nvPr/>
        </p:nvSpPr>
        <p:spPr>
          <a:xfrm>
            <a:off x="1057972" y="1676400"/>
            <a:ext cx="6238177" cy="4585871"/>
          </a:xfrm>
          <a:prstGeom prst="rect">
            <a:avLst/>
          </a:prstGeom>
          <a:noFill/>
        </p:spPr>
        <p:txBody>
          <a:bodyPr wrap="square" lIns="0" tIns="0" rIns="0" bIns="0" rtlCol="0" anchor="t">
            <a:spAutoFit/>
          </a:bodyPr>
          <a:lstStyle/>
          <a:p>
            <a:pPr marL="342900" marR="0" lvl="0" indent="-342900" algn="l" defTabSz="914367"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There is expectation that Copilot functions more like a traditional LLM, pulling data/resources from an expansive repository of knowledge.</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“The capabilities we have with ChatGPT, such as text summarization, text generation, text rewriting, and text adjustments, are all lacking in Copilot.”</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“Copilot is not able to provide relevant action plans for simple queries and when compared to ChatGPT, it feels like a downgrade.”</a:t>
            </a:r>
          </a:p>
          <a:p>
            <a:pPr marL="342900" indent="-342900" defTabSz="914367">
              <a:spcBef>
                <a:spcPts val="1200"/>
              </a:spcBef>
              <a:buFont typeface="Arial" panose="020B0604020202020204" pitchFamily="34" charset="0"/>
              <a:buChar char="•"/>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Additionally, recurrent issues with response accuracy has resulted in users questioning the quality of the data being fed to Copilot. </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“Content fed to it [Copilot] is poor quality. Copilot can only be as good as the documentation used to feed it. We have very poorly maintained internal documentation on how to support different products.” </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“I can't blame all the negative comments on the tool itself. But garbage in = garbage out no matter how you spin it. The lack of content fed to it is part of the problem which leads to a mismatch of responses that are partly right.”</a:t>
            </a:r>
          </a:p>
        </p:txBody>
      </p:sp>
      <p:pic>
        <p:nvPicPr>
          <p:cNvPr id="3" name="Picture 2">
            <a:extLst>
              <a:ext uri="{FF2B5EF4-FFF2-40B4-BE49-F238E27FC236}">
                <a16:creationId xmlns:a16="http://schemas.microsoft.com/office/drawing/2014/main" id="{1D840ECE-CE4E-E8AA-853D-27D01FC68761}"/>
              </a:ext>
            </a:extLst>
          </p:cNvPr>
          <p:cNvPicPr>
            <a:picLocks noChangeAspect="1"/>
          </p:cNvPicPr>
          <p:nvPr/>
        </p:nvPicPr>
        <p:blipFill>
          <a:blip r:embed="rId2"/>
          <a:stretch>
            <a:fillRect/>
          </a:stretch>
        </p:blipFill>
        <p:spPr>
          <a:xfrm>
            <a:off x="8138440" y="2312139"/>
            <a:ext cx="3120110" cy="324323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072357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2516FA1-B8AF-D6C0-F0D0-59A48299B5F0}"/>
              </a:ext>
            </a:extLst>
          </p:cNvPr>
          <p:cNvSpPr txBox="1">
            <a:spLocks/>
          </p:cNvSpPr>
          <p:nvPr/>
        </p:nvSpPr>
        <p:spPr>
          <a:xfrm>
            <a:off x="807140" y="2742138"/>
            <a:ext cx="4707835" cy="772587"/>
          </a:xfrm>
          <a:prstGeom prst="rect">
            <a:avLst/>
          </a:prstGeom>
        </p:spPr>
        <p:txBody>
          <a:bodyPr/>
          <a:lstStyle>
            <a:lvl1pPr algn="l" defTabSz="914400" rtl="0" eaLnBrk="1" latinLnBrk="0" hangingPunct="1">
              <a:lnSpc>
                <a:spcPct val="90000"/>
              </a:lnSpc>
              <a:spcBef>
                <a:spcPct val="0"/>
              </a:spcBef>
              <a:buNone/>
              <a:defRPr kumimoji="0" lang="en-US" sz="4000" b="1" i="0" u="none" strike="noStrike" kern="1200" cap="none" spc="0" normalizeH="0" baseline="0" noProof="0" dirty="0">
                <a:ln>
                  <a:noFill/>
                </a:ln>
                <a:solidFill>
                  <a:prstClr val="black">
                    <a:lumMod val="95000"/>
                    <a:lumOff val="5000"/>
                  </a:prstClr>
                </a:solidFill>
                <a:effectLst/>
                <a:uLnTx/>
                <a:uFillTx/>
                <a:latin typeface="Segoe UI Variable Display" pitchFamily="2" charset="0"/>
                <a:ea typeface="+mn-ea"/>
                <a:cs typeface="Segoe UI Variable Display" pitchFamily="2" charset="0"/>
              </a:defRPr>
            </a:lvl1pPr>
          </a:lstStyle>
          <a:p>
            <a:pPr marL="0" marR="0" lvl="0" indent="0" algn="l" defTabSz="914400" rtl="0" eaLnBrk="1" fontAlgn="auto" latinLnBrk="0" hangingPunct="1">
              <a:lnSpc>
                <a:spcPct val="90000"/>
              </a:lnSpc>
              <a:spcBef>
                <a:spcPct val="0"/>
              </a:spcBef>
              <a:spcAft>
                <a:spcPts val="1200"/>
              </a:spcAft>
              <a:buClrTx/>
              <a:buSzTx/>
              <a:buFontTx/>
              <a:buNone/>
              <a:tabLst/>
              <a:defRPr/>
            </a:pPr>
            <a:r>
              <a:rPr kumimoji="0" lang="en-US" sz="4400" b="1" i="0" u="none" strike="noStrike" kern="1200" cap="none" spc="0" normalizeH="0" baseline="0" noProof="0">
                <a:ln>
                  <a:noFill/>
                </a:ln>
                <a:solidFill>
                  <a:prstClr val="black"/>
                </a:solidFill>
                <a:effectLst/>
                <a:uLnTx/>
                <a:uFillTx/>
                <a:latin typeface="Segoe UI Variable Display" pitchFamily="2" charset="0"/>
                <a:ea typeface="+mn-ea"/>
              </a:rPr>
              <a:t>Study Overview &amp; Exec Summary</a:t>
            </a:r>
            <a:endParaRPr kumimoji="0" lang="en-GB" sz="2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8791315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Vertical Text Placeholder 18">
            <a:extLst>
              <a:ext uri="{FF2B5EF4-FFF2-40B4-BE49-F238E27FC236}">
                <a16:creationId xmlns:a16="http://schemas.microsoft.com/office/drawing/2014/main" id="{3E42138A-0B40-5F9E-3458-5C21DBBF3848}"/>
              </a:ext>
            </a:extLst>
          </p:cNvPr>
          <p:cNvSpPr>
            <a:spLocks noGrp="1"/>
          </p:cNvSpPr>
          <p:nvPr>
            <p:ph type="body" orient="vert" sz="quarter" idx="13"/>
          </p:nvPr>
        </p:nvSpPr>
        <p:spPr>
          <a:xfrm rot="10800000">
            <a:off x="107404" y="214312"/>
            <a:ext cx="228600" cy="1462088"/>
          </a:xfrm>
        </p:spPr>
        <p:txBody>
          <a:bodyPr vert="eaVert" anchor="ctr">
            <a:noAutofit/>
          </a:bodyPr>
          <a:lstStyle/>
          <a:p>
            <a:r>
              <a:rPr lang="en-US"/>
              <a:t>October 2023</a:t>
            </a:r>
          </a:p>
        </p:txBody>
      </p:sp>
      <p:sp>
        <p:nvSpPr>
          <p:cNvPr id="22" name="Vertical Text Placeholder 19">
            <a:extLst>
              <a:ext uri="{FF2B5EF4-FFF2-40B4-BE49-F238E27FC236}">
                <a16:creationId xmlns:a16="http://schemas.microsoft.com/office/drawing/2014/main" id="{2444BBA1-A7EF-E903-5512-E8B8FA271624}"/>
              </a:ext>
            </a:extLst>
          </p:cNvPr>
          <p:cNvSpPr>
            <a:spLocks noGrp="1"/>
          </p:cNvSpPr>
          <p:nvPr>
            <p:ph type="body" orient="vert" sz="quarter" idx="38"/>
          </p:nvPr>
        </p:nvSpPr>
        <p:spPr>
          <a:xfrm rot="10800000">
            <a:off x="107404" y="5197792"/>
            <a:ext cx="228600" cy="1462088"/>
          </a:xfrm>
        </p:spPr>
        <p:txBody>
          <a:bodyPr vert="eaVert" anchor="ctr">
            <a:noAutofit/>
          </a:bodyPr>
          <a:lstStyle/>
          <a:p>
            <a:r>
              <a:rPr lang="en-US"/>
              <a:t>C+E Studio</a:t>
            </a:r>
          </a:p>
        </p:txBody>
      </p:sp>
      <p:sp>
        <p:nvSpPr>
          <p:cNvPr id="10" name="Slide Number Placeholder 2">
            <a:extLst>
              <a:ext uri="{FF2B5EF4-FFF2-40B4-BE49-F238E27FC236}">
                <a16:creationId xmlns:a16="http://schemas.microsoft.com/office/drawing/2014/main" id="{B14C8D99-0E6C-13F3-08A1-8F3F291D77EB}"/>
              </a:ext>
              <a:ext uri="{C183D7F6-B498-43B3-948B-1728B52AA6E4}">
                <adec:decorative xmlns:adec="http://schemas.microsoft.com/office/drawing/2017/decorative" val="1"/>
              </a:ext>
            </a:extLst>
          </p:cNvPr>
          <p:cNvSpPr txBox="1">
            <a:spLocks/>
          </p:cNvSpPr>
          <p:nvPr/>
        </p:nvSpPr>
        <p:spPr>
          <a:xfrm>
            <a:off x="10013950" y="6360870"/>
            <a:ext cx="1911350" cy="365125"/>
          </a:xfrm>
          <a:prstGeom prst="rect">
            <a:avLst/>
          </a:prstGeom>
        </p:spPr>
        <p:txBody>
          <a:bodyPr anchor="ctr"/>
          <a:lstStyle>
            <a:defPPr>
              <a:defRPr lang="en-US"/>
            </a:defPPr>
            <a:lvl1pPr marL="0" algn="r" defTabSz="914400" rtl="0" eaLnBrk="1" latinLnBrk="0" hangingPunct="1">
              <a:defRPr lang="en-US" sz="1000" kern="1200" smtClean="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D6E50AF-DCD5-41B0-B1FC-D14EA31DB2F1}"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sym typeface="Arial"/>
            </a:endParaRPr>
          </a:p>
        </p:txBody>
      </p:sp>
      <p:grpSp>
        <p:nvGrpSpPr>
          <p:cNvPr id="4" name="Group 3">
            <a:extLst>
              <a:ext uri="{FF2B5EF4-FFF2-40B4-BE49-F238E27FC236}">
                <a16:creationId xmlns:a16="http://schemas.microsoft.com/office/drawing/2014/main" id="{13AEFD9A-89C9-C683-027B-AF6B67AFC0F2}"/>
              </a:ext>
              <a:ext uri="{C183D7F6-B498-43B3-948B-1728B52AA6E4}">
                <adec:decorative xmlns:adec="http://schemas.microsoft.com/office/drawing/2017/decorative" val="1"/>
              </a:ext>
            </a:extLst>
          </p:cNvPr>
          <p:cNvGrpSpPr/>
          <p:nvPr/>
        </p:nvGrpSpPr>
        <p:grpSpPr>
          <a:xfrm>
            <a:off x="110346" y="3313580"/>
            <a:ext cx="228600" cy="230840"/>
            <a:chOff x="6400800" y="152400"/>
            <a:chExt cx="330741" cy="333982"/>
          </a:xfrm>
          <a:solidFill>
            <a:schemeClr val="tx1"/>
          </a:solidFill>
        </p:grpSpPr>
        <p:sp>
          <p:nvSpPr>
            <p:cNvPr id="5" name="Rectangle 4">
              <a:extLst>
                <a:ext uri="{FF2B5EF4-FFF2-40B4-BE49-F238E27FC236}">
                  <a16:creationId xmlns:a16="http://schemas.microsoft.com/office/drawing/2014/main" id="{BAE30629-290E-4075-BFF8-2E8BA7DB40ED}"/>
                </a:ext>
              </a:extLst>
            </p:cNvPr>
            <p:cNvSpPr/>
            <p:nvPr userDrawn="1"/>
          </p:nvSpPr>
          <p:spPr>
            <a:xfrm>
              <a:off x="6400800"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76F5413-1B8B-0462-E414-F371D9773C6E}"/>
                </a:ext>
              </a:extLst>
            </p:cNvPr>
            <p:cNvSpPr/>
            <p:nvPr userDrawn="1"/>
          </p:nvSpPr>
          <p:spPr>
            <a:xfrm>
              <a:off x="6579141"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ACC0412-DB5F-FD1D-2801-62280A373266}"/>
                </a:ext>
              </a:extLst>
            </p:cNvPr>
            <p:cNvSpPr/>
            <p:nvPr userDrawn="1"/>
          </p:nvSpPr>
          <p:spPr>
            <a:xfrm>
              <a:off x="6400800"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539809B-6E32-C290-B438-8FBAFC73A0D2}"/>
                </a:ext>
              </a:extLst>
            </p:cNvPr>
            <p:cNvSpPr/>
            <p:nvPr userDrawn="1"/>
          </p:nvSpPr>
          <p:spPr>
            <a:xfrm>
              <a:off x="6579141"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EFE41A79-4B1E-5C5F-27C4-5F1404EBE634}"/>
              </a:ext>
            </a:extLst>
          </p:cNvPr>
          <p:cNvSpPr txBox="1"/>
          <p:nvPr/>
        </p:nvSpPr>
        <p:spPr>
          <a:xfrm>
            <a:off x="990600" y="337456"/>
            <a:ext cx="10639310" cy="891346"/>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lumMod val="95000"/>
                    <a:lumOff val="5000"/>
                  </a:prstClr>
                </a:solidFill>
                <a:effectLst/>
                <a:uLnTx/>
                <a:uFillTx/>
                <a:latin typeface="Segoe UI Semibold" panose="020B0702040204020203" pitchFamily="34" charset="0"/>
                <a:ea typeface="+mn-ea"/>
                <a:cs typeface="Segoe UI Semibold" panose="020B0702040204020203" pitchFamily="34" charset="0"/>
              </a:rPr>
              <a:t>Lack of translation and local language support resulted in accessibility blockers </a:t>
            </a:r>
          </a:p>
        </p:txBody>
      </p:sp>
      <p:sp>
        <p:nvSpPr>
          <p:cNvPr id="11" name="TextBox 10">
            <a:extLst>
              <a:ext uri="{FF2B5EF4-FFF2-40B4-BE49-F238E27FC236}">
                <a16:creationId xmlns:a16="http://schemas.microsoft.com/office/drawing/2014/main" id="{675C50D3-D3AF-6B82-84EA-71D397D86826}"/>
              </a:ext>
            </a:extLst>
          </p:cNvPr>
          <p:cNvSpPr txBox="1"/>
          <p:nvPr/>
        </p:nvSpPr>
        <p:spPr>
          <a:xfrm>
            <a:off x="1057973" y="1676400"/>
            <a:ext cx="6181028" cy="4370427"/>
          </a:xfrm>
          <a:prstGeom prst="rect">
            <a:avLst/>
          </a:prstGeom>
          <a:noFill/>
        </p:spPr>
        <p:txBody>
          <a:bodyPr wrap="square" lIns="0" tIns="0" rIns="0" bIns="0" rtlCol="0" anchor="t">
            <a:spAutoFit/>
          </a:bodyPr>
          <a:lstStyle/>
          <a:p>
            <a:pPr marL="342900" marR="0" lvl="0" indent="-342900" algn="l" defTabSz="914367"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Copilot’s inability to support multiple languages such as Japanese has resulted in poor work arounds and increased time on cases.</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“Although the process of understanding the Japanese query content and returning the results is working fine, it would be better if the results were returned not in English, but in the language of the query content.”</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“I cannot use Japanese at all.“</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“I would like to see support for various languages, as that [content] may not be interpreted correctly in Japanese.”</a:t>
            </a:r>
          </a:p>
          <a:p>
            <a:pPr marL="342900" marR="0" lvl="0" indent="-342900" algn="l" defTabSz="914367"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1600">
                <a:solidFill>
                  <a:prstClr val="black"/>
                </a:solidFill>
                <a:latin typeface="Segoe UI" panose="020B0502040204020203" pitchFamily="34" charset="0"/>
                <a:cs typeface="Segoe UI" panose="020B0502040204020203" pitchFamily="34" charset="0"/>
              </a:rPr>
              <a:t>Previous research indicated user satisfaction with general translation of cases. However, this feedback suggests that as Copilot expands, access to preferred and local languages need to be addressed. </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“We need multi-language support.”</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“Please let us use our local language.”</a:t>
            </a:r>
          </a:p>
        </p:txBody>
      </p:sp>
      <p:pic>
        <p:nvPicPr>
          <p:cNvPr id="9" name="Picture 8">
            <a:extLst>
              <a:ext uri="{FF2B5EF4-FFF2-40B4-BE49-F238E27FC236}">
                <a16:creationId xmlns:a16="http://schemas.microsoft.com/office/drawing/2014/main" id="{4889E6C1-9DF9-5825-2BA2-50E85077E80B}"/>
              </a:ext>
            </a:extLst>
          </p:cNvPr>
          <p:cNvPicPr>
            <a:picLocks noChangeAspect="1"/>
          </p:cNvPicPr>
          <p:nvPr/>
        </p:nvPicPr>
        <p:blipFill>
          <a:blip r:embed="rId2"/>
          <a:stretch>
            <a:fillRect/>
          </a:stretch>
        </p:blipFill>
        <p:spPr>
          <a:xfrm>
            <a:off x="8266602" y="2775518"/>
            <a:ext cx="2867425" cy="203863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239925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Vertical Text Placeholder 18">
            <a:extLst>
              <a:ext uri="{FF2B5EF4-FFF2-40B4-BE49-F238E27FC236}">
                <a16:creationId xmlns:a16="http://schemas.microsoft.com/office/drawing/2014/main" id="{3E42138A-0B40-5F9E-3458-5C21DBBF3848}"/>
              </a:ext>
            </a:extLst>
          </p:cNvPr>
          <p:cNvSpPr>
            <a:spLocks noGrp="1"/>
          </p:cNvSpPr>
          <p:nvPr>
            <p:ph type="body" orient="vert" sz="quarter" idx="13"/>
          </p:nvPr>
        </p:nvSpPr>
        <p:spPr>
          <a:xfrm rot="10800000">
            <a:off x="107404" y="214312"/>
            <a:ext cx="228600" cy="1462088"/>
          </a:xfrm>
        </p:spPr>
        <p:txBody>
          <a:bodyPr vert="eaVert" anchor="ctr">
            <a:noAutofit/>
          </a:bodyPr>
          <a:lstStyle/>
          <a:p>
            <a:r>
              <a:rPr lang="en-US"/>
              <a:t>October 2023</a:t>
            </a:r>
          </a:p>
        </p:txBody>
      </p:sp>
      <p:sp>
        <p:nvSpPr>
          <p:cNvPr id="22" name="Vertical Text Placeholder 19">
            <a:extLst>
              <a:ext uri="{FF2B5EF4-FFF2-40B4-BE49-F238E27FC236}">
                <a16:creationId xmlns:a16="http://schemas.microsoft.com/office/drawing/2014/main" id="{2444BBA1-A7EF-E903-5512-E8B8FA271624}"/>
              </a:ext>
            </a:extLst>
          </p:cNvPr>
          <p:cNvSpPr>
            <a:spLocks noGrp="1"/>
          </p:cNvSpPr>
          <p:nvPr>
            <p:ph type="body" orient="vert" sz="quarter" idx="38"/>
          </p:nvPr>
        </p:nvSpPr>
        <p:spPr>
          <a:xfrm rot="10800000">
            <a:off x="107404" y="5197792"/>
            <a:ext cx="228600" cy="1462088"/>
          </a:xfrm>
        </p:spPr>
        <p:txBody>
          <a:bodyPr vert="eaVert" anchor="ctr">
            <a:noAutofit/>
          </a:bodyPr>
          <a:lstStyle/>
          <a:p>
            <a:r>
              <a:rPr lang="en-US"/>
              <a:t>C+E Studio</a:t>
            </a:r>
          </a:p>
        </p:txBody>
      </p:sp>
      <p:sp>
        <p:nvSpPr>
          <p:cNvPr id="10" name="Slide Number Placeholder 2">
            <a:extLst>
              <a:ext uri="{FF2B5EF4-FFF2-40B4-BE49-F238E27FC236}">
                <a16:creationId xmlns:a16="http://schemas.microsoft.com/office/drawing/2014/main" id="{B14C8D99-0E6C-13F3-08A1-8F3F291D77EB}"/>
              </a:ext>
              <a:ext uri="{C183D7F6-B498-43B3-948B-1728B52AA6E4}">
                <adec:decorative xmlns:adec="http://schemas.microsoft.com/office/drawing/2017/decorative" val="1"/>
              </a:ext>
            </a:extLst>
          </p:cNvPr>
          <p:cNvSpPr txBox="1">
            <a:spLocks/>
          </p:cNvSpPr>
          <p:nvPr/>
        </p:nvSpPr>
        <p:spPr>
          <a:xfrm>
            <a:off x="10013950" y="6360870"/>
            <a:ext cx="1911350" cy="365125"/>
          </a:xfrm>
          <a:prstGeom prst="rect">
            <a:avLst/>
          </a:prstGeom>
        </p:spPr>
        <p:txBody>
          <a:bodyPr anchor="ctr"/>
          <a:lstStyle>
            <a:defPPr>
              <a:defRPr lang="en-US"/>
            </a:defPPr>
            <a:lvl1pPr marL="0" algn="r" defTabSz="914400" rtl="0" eaLnBrk="1" latinLnBrk="0" hangingPunct="1">
              <a:defRPr lang="en-US" sz="1000" kern="1200" smtClean="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D6E50AF-DCD5-41B0-B1FC-D14EA31DB2F1}"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sym typeface="Arial"/>
            </a:endParaRPr>
          </a:p>
        </p:txBody>
      </p:sp>
      <p:grpSp>
        <p:nvGrpSpPr>
          <p:cNvPr id="4" name="Group 3">
            <a:extLst>
              <a:ext uri="{FF2B5EF4-FFF2-40B4-BE49-F238E27FC236}">
                <a16:creationId xmlns:a16="http://schemas.microsoft.com/office/drawing/2014/main" id="{13AEFD9A-89C9-C683-027B-AF6B67AFC0F2}"/>
              </a:ext>
              <a:ext uri="{C183D7F6-B498-43B3-948B-1728B52AA6E4}">
                <adec:decorative xmlns:adec="http://schemas.microsoft.com/office/drawing/2017/decorative" val="1"/>
              </a:ext>
            </a:extLst>
          </p:cNvPr>
          <p:cNvGrpSpPr/>
          <p:nvPr/>
        </p:nvGrpSpPr>
        <p:grpSpPr>
          <a:xfrm>
            <a:off x="110346" y="3313580"/>
            <a:ext cx="228600" cy="230840"/>
            <a:chOff x="6400800" y="152400"/>
            <a:chExt cx="330741" cy="333982"/>
          </a:xfrm>
          <a:solidFill>
            <a:schemeClr val="tx1"/>
          </a:solidFill>
        </p:grpSpPr>
        <p:sp>
          <p:nvSpPr>
            <p:cNvPr id="5" name="Rectangle 4">
              <a:extLst>
                <a:ext uri="{FF2B5EF4-FFF2-40B4-BE49-F238E27FC236}">
                  <a16:creationId xmlns:a16="http://schemas.microsoft.com/office/drawing/2014/main" id="{BAE30629-290E-4075-BFF8-2E8BA7DB40ED}"/>
                </a:ext>
              </a:extLst>
            </p:cNvPr>
            <p:cNvSpPr/>
            <p:nvPr userDrawn="1"/>
          </p:nvSpPr>
          <p:spPr>
            <a:xfrm>
              <a:off x="6400800"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76F5413-1B8B-0462-E414-F371D9773C6E}"/>
                </a:ext>
              </a:extLst>
            </p:cNvPr>
            <p:cNvSpPr/>
            <p:nvPr userDrawn="1"/>
          </p:nvSpPr>
          <p:spPr>
            <a:xfrm>
              <a:off x="6579141"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ACC0412-DB5F-FD1D-2801-62280A373266}"/>
                </a:ext>
              </a:extLst>
            </p:cNvPr>
            <p:cNvSpPr/>
            <p:nvPr userDrawn="1"/>
          </p:nvSpPr>
          <p:spPr>
            <a:xfrm>
              <a:off x="6400800"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539809B-6E32-C290-B438-8FBAFC73A0D2}"/>
                </a:ext>
              </a:extLst>
            </p:cNvPr>
            <p:cNvSpPr/>
            <p:nvPr userDrawn="1"/>
          </p:nvSpPr>
          <p:spPr>
            <a:xfrm>
              <a:off x="6579141"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EFE41A79-4B1E-5C5F-27C4-5F1404EBE634}"/>
              </a:ext>
            </a:extLst>
          </p:cNvPr>
          <p:cNvSpPr txBox="1"/>
          <p:nvPr/>
        </p:nvSpPr>
        <p:spPr>
          <a:xfrm>
            <a:off x="990600" y="337456"/>
            <a:ext cx="10639310" cy="891346"/>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lumMod val="95000"/>
                    <a:lumOff val="5000"/>
                  </a:prstClr>
                </a:solidFill>
                <a:effectLst/>
                <a:uLnTx/>
                <a:uFillTx/>
                <a:latin typeface="Segoe UI Semibold" panose="020B0702040204020203" pitchFamily="34" charset="0"/>
                <a:ea typeface="+mn-ea"/>
                <a:cs typeface="Segoe UI Semibold" panose="020B0702040204020203" pitchFamily="34" charset="0"/>
              </a:rPr>
              <a:t>Poor DfM performance resulted in noted stability issues with Copilot </a:t>
            </a:r>
          </a:p>
        </p:txBody>
      </p:sp>
      <p:sp>
        <p:nvSpPr>
          <p:cNvPr id="11" name="TextBox 10">
            <a:extLst>
              <a:ext uri="{FF2B5EF4-FFF2-40B4-BE49-F238E27FC236}">
                <a16:creationId xmlns:a16="http://schemas.microsoft.com/office/drawing/2014/main" id="{675C50D3-D3AF-6B82-84EA-71D397D86826}"/>
              </a:ext>
            </a:extLst>
          </p:cNvPr>
          <p:cNvSpPr txBox="1"/>
          <p:nvPr/>
        </p:nvSpPr>
        <p:spPr>
          <a:xfrm>
            <a:off x="1057973" y="1676400"/>
            <a:ext cx="5895283" cy="4832092"/>
          </a:xfrm>
          <a:prstGeom prst="rect">
            <a:avLst/>
          </a:prstGeom>
          <a:noFill/>
        </p:spPr>
        <p:txBody>
          <a:bodyPr wrap="square" lIns="0" tIns="0" rIns="0" bIns="0" rtlCol="0" anchor="t">
            <a:spAutoFit/>
          </a:bodyPr>
          <a:lstStyle/>
          <a:p>
            <a:pPr marL="342900" marR="0" lvl="0" indent="-342900" algn="l" defTabSz="914367"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Users reported stuck, staggering, or crashing Copilot experiences throughout </a:t>
            </a:r>
            <a:r>
              <a:rPr lang="en-US" sz="1600">
                <a:solidFill>
                  <a:prstClr val="black"/>
                </a:solidFill>
                <a:latin typeface="Segoe UI" panose="020B0502040204020203" pitchFamily="34" charset="0"/>
                <a:cs typeface="Segoe UI" panose="020B0502040204020203" pitchFamily="34" charset="0"/>
              </a:rPr>
              <a:t>various levels of engagement within </a:t>
            </a: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DfM tool.</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“Performance is horrendous; it takes 10 seconds to load a case and much more to edit.” </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“In a lot of cases, DfM Copilot just didn’t respond.”</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“Copilot doesn't always work. At times, I ask something, and no feedback is generated.”</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“Due to DFM instability, I haven't really gotten the opportunity to use it as much as I want as it crashes often.”</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“Sometimes it [Copilot] gets stuck and unresponsive.”</a:t>
            </a:r>
          </a:p>
          <a:p>
            <a:pPr marL="342883" indent="-342900" defTabSz="914367">
              <a:spcBef>
                <a:spcPts val="1200"/>
              </a:spcBef>
              <a:buFont typeface="Arial" panose="020B0604020202020204" pitchFamily="34" charset="0"/>
              <a:buChar char="•"/>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While users' expressed frustration over </a:t>
            </a:r>
            <a:r>
              <a:rPr lang="en-US" sz="1600">
                <a:solidFill>
                  <a:prstClr val="black"/>
                </a:solidFill>
                <a:latin typeface="Segoe UI" panose="020B0502040204020203" pitchFamily="34" charset="0"/>
                <a:cs typeface="Segoe UI" panose="020B0502040204020203" pitchFamily="34" charset="0"/>
              </a:rPr>
              <a:t>performance issues there is uncertainty whether it is due to the feature (Copilot) or the tool (DfM)</a:t>
            </a: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t>
            </a:r>
          </a:p>
          <a:p>
            <a:pPr marL="800083" lvl="1" indent="-342900" defTabSz="914367">
              <a:spcBef>
                <a:spcPts val="1200"/>
              </a:spcBef>
              <a:buFont typeface="Arial" panose="020B0604020202020204" pitchFamily="34" charset="0"/>
              <a:buChar char="•"/>
              <a:defRPr/>
            </a:pPr>
            <a:r>
              <a:rPr lang="en-US" sz="1400" i="1">
                <a:solidFill>
                  <a:prstClr val="black"/>
                </a:solidFill>
                <a:latin typeface="Segoe UI Semilight" panose="020B0402040204020203" pitchFamily="34" charset="0"/>
                <a:cs typeface="Segoe UI Semilight" panose="020B0402040204020203" pitchFamily="34" charset="0"/>
              </a:rPr>
              <a:t>“Not knowing if a performance issue, for example, is due to copilot, or all of DFM is a persistent struggle.”</a:t>
            </a:r>
          </a:p>
        </p:txBody>
      </p:sp>
      <p:pic>
        <p:nvPicPr>
          <p:cNvPr id="12" name="Picture 11">
            <a:extLst>
              <a:ext uri="{FF2B5EF4-FFF2-40B4-BE49-F238E27FC236}">
                <a16:creationId xmlns:a16="http://schemas.microsoft.com/office/drawing/2014/main" id="{AC380339-49F9-2B16-7972-B85105A5CED4}"/>
              </a:ext>
            </a:extLst>
          </p:cNvPr>
          <p:cNvPicPr>
            <a:picLocks noChangeAspect="1"/>
          </p:cNvPicPr>
          <p:nvPr/>
        </p:nvPicPr>
        <p:blipFill>
          <a:blip r:embed="rId2"/>
          <a:stretch>
            <a:fillRect/>
          </a:stretch>
        </p:blipFill>
        <p:spPr>
          <a:xfrm>
            <a:off x="8229379" y="1856581"/>
            <a:ext cx="2162395" cy="2306554"/>
          </a:xfrm>
          <a:prstGeom prst="rect">
            <a:avLst/>
          </a:prstGeom>
          <a:ln>
            <a:solidFill>
              <a:schemeClr val="tx1"/>
            </a:solidFill>
          </a:ln>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AA97AA56-F9E7-F7E7-C7D9-ED10C994F60F}"/>
              </a:ext>
            </a:extLst>
          </p:cNvPr>
          <p:cNvPicPr>
            <a:picLocks noChangeAspect="1"/>
          </p:cNvPicPr>
          <p:nvPr/>
        </p:nvPicPr>
        <p:blipFill>
          <a:blip r:embed="rId3"/>
          <a:stretch>
            <a:fillRect/>
          </a:stretch>
        </p:blipFill>
        <p:spPr>
          <a:xfrm>
            <a:off x="8229380" y="4416389"/>
            <a:ext cx="2162395" cy="122141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151741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6E92EBBD-2ACD-98E8-27CF-20218D148AF7}"/>
              </a:ext>
            </a:extLst>
          </p:cNvPr>
          <p:cNvSpPr>
            <a:spLocks noGrp="1"/>
          </p:cNvSpPr>
          <p:nvPr>
            <p:ph type="body" sz="quarter" idx="42"/>
          </p:nvPr>
        </p:nvSpPr>
        <p:spPr>
          <a:xfrm>
            <a:off x="769396" y="1697950"/>
            <a:ext cx="4817617" cy="2154436"/>
          </a:xfrm>
        </p:spPr>
        <p:txBody>
          <a:bodyPr/>
          <a:lstStyle/>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da-DK">
                <a:solidFill>
                  <a:prstClr val="black"/>
                </a:solidFill>
                <a:latin typeface="Segoe UI Variable Display" pitchFamily="2" charset="0"/>
                <a:ea typeface="+mn-ea"/>
              </a:rPr>
              <a:t>Users in our study said they often ran into error messages while using Copilot. We observed this during interviews as well – many tasks users tried couldn’t be completed due to stability issues or unclear error states. </a:t>
            </a:r>
          </a:p>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da-DK">
                <a:solidFill>
                  <a:prstClr val="black"/>
                </a:solidFill>
                <a:latin typeface="Segoe UI Variable Display" pitchFamily="2" charset="0"/>
                <a:ea typeface="+mn-ea"/>
              </a:rPr>
              <a:t>These error states lead to a dead end – users were lost with no way to proceed because there weren’t clear descriptions of what was wrong, or what they needed to do to avoid the errors in the future.</a:t>
            </a:r>
            <a:endParaRPr kumimoji="0" lang="da-DK" b="0" i="0" u="none" strike="noStrike" kern="1200" cap="none" spc="0" normalizeH="0" baseline="0" noProof="0">
              <a:ln>
                <a:noFill/>
              </a:ln>
              <a:solidFill>
                <a:prstClr val="black"/>
              </a:solidFill>
              <a:effectLst/>
              <a:uLnTx/>
              <a:uFillTx/>
              <a:latin typeface="Segoe UI Variable Display" pitchFamily="2" charset="0"/>
              <a:ea typeface="+mn-ea"/>
            </a:endParaRPr>
          </a:p>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da-DK" b="0" i="0" u="none" strike="noStrike" kern="1200" cap="none" spc="0" normalizeH="0" baseline="0" noProof="0">
                <a:ln>
                  <a:noFill/>
                </a:ln>
                <a:solidFill>
                  <a:prstClr val="black"/>
                </a:solidFill>
                <a:effectLst/>
                <a:uLnTx/>
                <a:uFillTx/>
                <a:latin typeface="Segoe UI Variable Display" pitchFamily="2" charset="0"/>
                <a:ea typeface="+mn-ea"/>
              </a:rPr>
              <a:t>This led users to quickly abandon Copilot and go back to their original way of finding information. When consistently hitting errors, they felt they could achieve the same goals faster on their own. </a:t>
            </a:r>
          </a:p>
        </p:txBody>
      </p:sp>
      <p:sp>
        <p:nvSpPr>
          <p:cNvPr id="7" name="Footer Placeholder 6">
            <a:extLst>
              <a:ext uri="{FF2B5EF4-FFF2-40B4-BE49-F238E27FC236}">
                <a16:creationId xmlns:a16="http://schemas.microsoft.com/office/drawing/2014/main" id="{6331FEB3-0DDB-689F-2B88-1E423C680AD4}"/>
              </a:ext>
            </a:extLst>
          </p:cNvPr>
          <p:cNvSpPr>
            <a:spLocks noGrp="1"/>
          </p:cNvSpPr>
          <p:nvPr>
            <p:ph type="ftr" sz="quarter" idx="4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40" normalizeH="0" baseline="0" noProof="0">
                <a:ln>
                  <a:noFill/>
                </a:ln>
                <a:solidFill>
                  <a:prstClr val="black"/>
                </a:solidFill>
                <a:effectLst/>
                <a:uLnTx/>
                <a:uFillTx/>
                <a:latin typeface="Segoe UI Variable Display" pitchFamily="2" charset="0"/>
                <a:ea typeface="+mn-ea"/>
                <a:cs typeface="Segoe UI"/>
              </a:rPr>
              <a:t>aka.ms/CEstudio</a:t>
            </a:r>
          </a:p>
        </p:txBody>
      </p:sp>
      <p:sp>
        <p:nvSpPr>
          <p:cNvPr id="31" name="Text Placeholder 30">
            <a:extLst>
              <a:ext uri="{FF2B5EF4-FFF2-40B4-BE49-F238E27FC236}">
                <a16:creationId xmlns:a16="http://schemas.microsoft.com/office/drawing/2014/main" id="{239C7587-7879-6A5B-4832-F4249C324E69}"/>
              </a:ext>
            </a:extLst>
          </p:cNvPr>
          <p:cNvSpPr>
            <a:spLocks noGrp="1"/>
          </p:cNvSpPr>
          <p:nvPr>
            <p:ph type="body" sz="quarter" idx="48"/>
          </p:nvPr>
        </p:nvSpPr>
        <p:spPr>
          <a:xfrm>
            <a:off x="769395" y="4447512"/>
            <a:ext cx="4817618" cy="221599"/>
          </a:xfrm>
        </p:spPr>
        <p:txBody>
          <a:bodyPr/>
          <a:lstStyle/>
          <a:p>
            <a:r>
              <a:rPr lang="en-US"/>
              <a:t>Opportunity</a:t>
            </a:r>
          </a:p>
        </p:txBody>
      </p:sp>
      <p:sp>
        <p:nvSpPr>
          <p:cNvPr id="32" name="Text Placeholder 31">
            <a:extLst>
              <a:ext uri="{FF2B5EF4-FFF2-40B4-BE49-F238E27FC236}">
                <a16:creationId xmlns:a16="http://schemas.microsoft.com/office/drawing/2014/main" id="{2E8CF98F-E9DD-95AC-53DF-DC4558ECADD6}"/>
              </a:ext>
            </a:extLst>
          </p:cNvPr>
          <p:cNvSpPr>
            <a:spLocks noGrp="1"/>
          </p:cNvSpPr>
          <p:nvPr>
            <p:ph type="body" sz="quarter" idx="49"/>
          </p:nvPr>
        </p:nvSpPr>
        <p:spPr>
          <a:xfrm>
            <a:off x="769395" y="4889656"/>
            <a:ext cx="4817617" cy="1261884"/>
          </a:xfrm>
        </p:spPr>
        <p:txBody>
          <a:bodyPr/>
          <a:lstStyle/>
          <a:p>
            <a:pPr marL="171450" indent="-171450">
              <a:lnSpc>
                <a:spcPct val="100000"/>
              </a:lnSpc>
              <a:spcBef>
                <a:spcPts val="0"/>
              </a:spcBef>
              <a:spcAft>
                <a:spcPts val="1200"/>
              </a:spcAft>
              <a:buFont typeface="Arial" panose="020B0604020202020204" pitchFamily="34" charset="0"/>
              <a:buChar char="•"/>
            </a:pPr>
            <a:r>
              <a:rPr lang="da-DK" sz="1200"/>
              <a:t>Reducing crashes and error states is of great importance – our participants were willing to quickly abandon it if they could not help with their intended tasks.</a:t>
            </a:r>
          </a:p>
          <a:p>
            <a:pPr marL="171450" indent="-171450">
              <a:lnSpc>
                <a:spcPct val="100000"/>
              </a:lnSpc>
              <a:spcBef>
                <a:spcPts val="0"/>
              </a:spcBef>
              <a:spcAft>
                <a:spcPts val="1200"/>
              </a:spcAft>
              <a:buFont typeface="Arial" panose="020B0604020202020204" pitchFamily="34" charset="0"/>
              <a:buChar char="•"/>
            </a:pPr>
            <a:r>
              <a:rPr lang="da-DK"/>
              <a:t>Explain error states to the user to the best of our ability so they always have a next step, or know what to change about their prompt for better success in the future.</a:t>
            </a:r>
            <a:endParaRPr lang="da-DK" sz="1200"/>
          </a:p>
        </p:txBody>
      </p:sp>
      <p:sp>
        <p:nvSpPr>
          <p:cNvPr id="33" name="Text Placeholder 32">
            <a:extLst>
              <a:ext uri="{FF2B5EF4-FFF2-40B4-BE49-F238E27FC236}">
                <a16:creationId xmlns:a16="http://schemas.microsoft.com/office/drawing/2014/main" id="{5CC560EB-983C-36F6-EDED-C8EAD8A5BFBF}"/>
              </a:ext>
            </a:extLst>
          </p:cNvPr>
          <p:cNvSpPr>
            <a:spLocks noGrp="1"/>
          </p:cNvSpPr>
          <p:nvPr>
            <p:ph type="body" sz="quarter" idx="50"/>
          </p:nvPr>
        </p:nvSpPr>
        <p:spPr/>
        <p:txBody>
          <a:bodyPr/>
          <a:lstStyle/>
          <a:p>
            <a:r>
              <a:rPr lang="en-US"/>
              <a:t>Error states put users in a dead end and lead to quick abandonment. They need to know what went wrong, and ways to remediate it. </a:t>
            </a:r>
          </a:p>
        </p:txBody>
      </p:sp>
      <p:sp>
        <p:nvSpPr>
          <p:cNvPr id="9" name="Title 8">
            <a:extLst>
              <a:ext uri="{FF2B5EF4-FFF2-40B4-BE49-F238E27FC236}">
                <a16:creationId xmlns:a16="http://schemas.microsoft.com/office/drawing/2014/main" id="{6F223B36-F40F-E888-431E-E3102DB2E97D}"/>
              </a:ext>
            </a:extLst>
          </p:cNvPr>
          <p:cNvSpPr>
            <a:spLocks noGrp="1"/>
          </p:cNvSpPr>
          <p:nvPr>
            <p:ph type="title"/>
          </p:nvPr>
        </p:nvSpPr>
        <p:spPr/>
        <p:txBody>
          <a:bodyPr/>
          <a:lstStyle/>
          <a:p>
            <a:r>
              <a:rPr lang="en-US"/>
              <a:t>FINDING FROM MSX MVP USER EVALUATION</a:t>
            </a:r>
          </a:p>
        </p:txBody>
      </p:sp>
      <p:sp>
        <p:nvSpPr>
          <p:cNvPr id="5" name="Rectangle: Rounded Corners 3">
            <a:extLst>
              <a:ext uri="{FF2B5EF4-FFF2-40B4-BE49-F238E27FC236}">
                <a16:creationId xmlns:a16="http://schemas.microsoft.com/office/drawing/2014/main" id="{1E736EF1-B1D5-25C7-8C6E-2BBD4BD3D8AD}"/>
              </a:ext>
            </a:extLst>
          </p:cNvPr>
          <p:cNvSpPr/>
          <p:nvPr/>
        </p:nvSpPr>
        <p:spPr>
          <a:xfrm>
            <a:off x="8756918" y="1622590"/>
            <a:ext cx="2748814" cy="1434411"/>
          </a:xfrm>
          <a:prstGeom prst="roundRect">
            <a:avLst>
              <a:gd name="adj" fmla="val 5063"/>
            </a:avLst>
          </a:prstGeom>
          <a:gradFill>
            <a:gsLst>
              <a:gs pos="0">
                <a:srgbClr val="F5F5F5"/>
              </a:gs>
              <a:gs pos="60000">
                <a:srgbClr val="E8E5F1"/>
              </a:gs>
              <a:gs pos="99000">
                <a:srgbClr val="E5EAFA"/>
              </a:gs>
            </a:gsLst>
            <a:lin ang="2700000" scaled="1"/>
          </a:gradFill>
          <a:ln w="3175">
            <a:solidFill>
              <a:schemeClr val="accent1"/>
            </a:solidFill>
          </a:ln>
          <a:effectLst>
            <a:outerShdw blurRad="107626"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nb-NO"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‘’But what information does it require? What further details? That would be cool to know. I just wander what else copilot needs.’’ </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nb-NO" sz="12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Digital CSA</a:t>
            </a:r>
            <a:endParaRPr kumimoji="0" lang="en-US" sz="12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4" name="Rectangle: Rounded Corners 22">
            <a:extLst>
              <a:ext uri="{FF2B5EF4-FFF2-40B4-BE49-F238E27FC236}">
                <a16:creationId xmlns:a16="http://schemas.microsoft.com/office/drawing/2014/main" id="{31AACDCA-6385-700A-AE2B-0C3CE32001FF}"/>
              </a:ext>
            </a:extLst>
          </p:cNvPr>
          <p:cNvSpPr/>
          <p:nvPr/>
        </p:nvSpPr>
        <p:spPr>
          <a:xfrm>
            <a:off x="8756918" y="3675588"/>
            <a:ext cx="2748814" cy="1323838"/>
          </a:xfrm>
          <a:prstGeom prst="roundRect">
            <a:avLst>
              <a:gd name="adj" fmla="val 3992"/>
            </a:avLst>
          </a:prstGeom>
          <a:gradFill>
            <a:gsLst>
              <a:gs pos="0">
                <a:srgbClr val="F5F5F5"/>
              </a:gs>
              <a:gs pos="60000">
                <a:srgbClr val="E8E5F1"/>
              </a:gs>
              <a:gs pos="99000">
                <a:srgbClr val="E5EAFA"/>
              </a:gs>
            </a:gsLst>
            <a:lin ang="2700000" scaled="1"/>
          </a:gradFill>
          <a:ln w="3175">
            <a:solidFill>
              <a:schemeClr val="accent1"/>
            </a:solidFill>
          </a:ln>
          <a:effectLst>
            <a:outerShdw blurRad="107626"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nb-NO"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‘’This is normally what I have been getting. Something broke. That’s why I kind of stopped using it.’’ </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nb-NO" sz="12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Specialist</a:t>
            </a:r>
            <a:endParaRPr kumimoji="0" lang="en-US" sz="12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 name="Oval 1">
            <a:extLst>
              <a:ext uri="{FF2B5EF4-FFF2-40B4-BE49-F238E27FC236}">
                <a16:creationId xmlns:a16="http://schemas.microsoft.com/office/drawing/2014/main" id="{8685D94A-5E46-F882-D76B-9FDB99C265A1}"/>
              </a:ext>
              <a:ext uri="{C183D7F6-B498-43B3-948B-1728B52AA6E4}">
                <adec:decorative xmlns:adec="http://schemas.microsoft.com/office/drawing/2017/decorative" val="1"/>
              </a:ext>
            </a:extLst>
          </p:cNvPr>
          <p:cNvSpPr/>
          <p:nvPr/>
        </p:nvSpPr>
        <p:spPr>
          <a:xfrm>
            <a:off x="318461" y="770539"/>
            <a:ext cx="294540" cy="294540"/>
          </a:xfrm>
          <a:prstGeom prst="ellipse">
            <a:avLst/>
          </a:prstGeom>
          <a:solidFill>
            <a:srgbClr val="D138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Black" panose="020B0A02040204020203" pitchFamily="34" charset="0"/>
                <a:ea typeface="Segoe UI Black" panose="020B0A02040204020203" pitchFamily="34" charset="0"/>
                <a:cs typeface="+mn-cs"/>
              </a:rPr>
              <a:t>!</a:t>
            </a:r>
          </a:p>
        </p:txBody>
      </p:sp>
      <p:pic>
        <p:nvPicPr>
          <p:cNvPr id="19" name="Picture 18">
            <a:extLst>
              <a:ext uri="{FF2B5EF4-FFF2-40B4-BE49-F238E27FC236}">
                <a16:creationId xmlns:a16="http://schemas.microsoft.com/office/drawing/2014/main" id="{B660B689-AB3E-CD86-DC95-B7AB0645C459}"/>
              </a:ext>
            </a:extLst>
          </p:cNvPr>
          <p:cNvPicPr>
            <a:picLocks noChangeAspect="1"/>
          </p:cNvPicPr>
          <p:nvPr/>
        </p:nvPicPr>
        <p:blipFill>
          <a:blip r:embed="rId2"/>
          <a:stretch>
            <a:fillRect/>
          </a:stretch>
        </p:blipFill>
        <p:spPr>
          <a:xfrm>
            <a:off x="6397391" y="1373617"/>
            <a:ext cx="2115656" cy="2122852"/>
          </a:xfrm>
          <a:prstGeom prst="rect">
            <a:avLst/>
          </a:prstGeom>
          <a:effectLst>
            <a:outerShdw blurRad="50800" dist="38100" dir="2700000" algn="tl" rotWithShape="0">
              <a:prstClr val="black">
                <a:alpha val="40000"/>
              </a:prstClr>
            </a:outerShdw>
          </a:effectLst>
        </p:spPr>
      </p:pic>
      <p:pic>
        <p:nvPicPr>
          <p:cNvPr id="20" name="Picture 19">
            <a:extLst>
              <a:ext uri="{FF2B5EF4-FFF2-40B4-BE49-F238E27FC236}">
                <a16:creationId xmlns:a16="http://schemas.microsoft.com/office/drawing/2014/main" id="{E8BB74CC-DE5F-1BC5-0C5D-4F876AF34CCC}"/>
              </a:ext>
            </a:extLst>
          </p:cNvPr>
          <p:cNvPicPr>
            <a:picLocks noChangeAspect="1"/>
          </p:cNvPicPr>
          <p:nvPr/>
        </p:nvPicPr>
        <p:blipFill rotWithShape="1">
          <a:blip r:embed="rId3"/>
          <a:srcRect t="67304"/>
          <a:stretch/>
        </p:blipFill>
        <p:spPr>
          <a:xfrm>
            <a:off x="6247457" y="3624895"/>
            <a:ext cx="2325581" cy="1554812"/>
          </a:xfrm>
          <a:prstGeom prst="rect">
            <a:avLst/>
          </a:prstGeom>
          <a:effectLst>
            <a:outerShdw blurRad="50800" dist="38100" dir="2700000" algn="tl" rotWithShape="0">
              <a:prstClr val="black">
                <a:alpha val="40000"/>
              </a:prstClr>
            </a:outerShdw>
          </a:effectLst>
        </p:spPr>
      </p:pic>
      <p:pic>
        <p:nvPicPr>
          <p:cNvPr id="21" name="Picture 20">
            <a:extLst>
              <a:ext uri="{FF2B5EF4-FFF2-40B4-BE49-F238E27FC236}">
                <a16:creationId xmlns:a16="http://schemas.microsoft.com/office/drawing/2014/main" id="{D42279A1-BC07-16EB-F294-8A47F133865E}"/>
              </a:ext>
            </a:extLst>
          </p:cNvPr>
          <p:cNvPicPr>
            <a:picLocks noChangeAspect="1"/>
          </p:cNvPicPr>
          <p:nvPr/>
        </p:nvPicPr>
        <p:blipFill rotWithShape="1">
          <a:blip r:embed="rId4"/>
          <a:srcRect b="74169"/>
          <a:stretch/>
        </p:blipFill>
        <p:spPr>
          <a:xfrm>
            <a:off x="6400509" y="5365403"/>
            <a:ext cx="2019475" cy="1309018"/>
          </a:xfrm>
          <a:prstGeom prst="rect">
            <a:avLst/>
          </a:prstGeom>
          <a:effectLst>
            <a:outerShdw blurRad="50800" dist="38100" dir="2700000" algn="tl" rotWithShape="0">
              <a:prstClr val="black">
                <a:alpha val="40000"/>
              </a:prstClr>
            </a:outerShdw>
          </a:effectLst>
        </p:spPr>
      </p:pic>
      <p:sp>
        <p:nvSpPr>
          <p:cNvPr id="22" name="Rectangle: Rounded Corners 22">
            <a:extLst>
              <a:ext uri="{FF2B5EF4-FFF2-40B4-BE49-F238E27FC236}">
                <a16:creationId xmlns:a16="http://schemas.microsoft.com/office/drawing/2014/main" id="{0DB1476C-7C5B-7E51-541D-A567AE672C7E}"/>
              </a:ext>
            </a:extLst>
          </p:cNvPr>
          <p:cNvSpPr/>
          <p:nvPr/>
        </p:nvSpPr>
        <p:spPr>
          <a:xfrm>
            <a:off x="8756918" y="5480631"/>
            <a:ext cx="2748814" cy="1060446"/>
          </a:xfrm>
          <a:prstGeom prst="roundRect">
            <a:avLst>
              <a:gd name="adj" fmla="val 3992"/>
            </a:avLst>
          </a:prstGeom>
          <a:gradFill>
            <a:gsLst>
              <a:gs pos="0">
                <a:srgbClr val="F5F5F5"/>
              </a:gs>
              <a:gs pos="60000">
                <a:srgbClr val="E8E5F1"/>
              </a:gs>
              <a:gs pos="99000">
                <a:srgbClr val="E5EAFA"/>
              </a:gs>
            </a:gsLst>
            <a:lin ang="2700000" scaled="1"/>
          </a:gradFill>
          <a:ln w="3175">
            <a:solidFill>
              <a:schemeClr val="accent1"/>
            </a:solidFill>
          </a:ln>
          <a:effectLst>
            <a:outerShdw blurRad="107626" dist="381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nb-NO"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 wonder if it can’t even do that? I wish it would just tell me.’’ </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nb-NO" sz="12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CSA Manager</a:t>
            </a:r>
            <a:endParaRPr kumimoji="0" lang="en-US" sz="12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 name="Rectangle 2">
            <a:extLst>
              <a:ext uri="{FF2B5EF4-FFF2-40B4-BE49-F238E27FC236}">
                <a16:creationId xmlns:a16="http://schemas.microsoft.com/office/drawing/2014/main" id="{370C3C66-738C-740A-FA73-B19C928749CE}"/>
              </a:ext>
            </a:extLst>
          </p:cNvPr>
          <p:cNvSpPr/>
          <p:nvPr/>
        </p:nvSpPr>
        <p:spPr>
          <a:xfrm>
            <a:off x="686268" y="737006"/>
            <a:ext cx="10584076" cy="644085"/>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D4488AB-4523-45D0-3DF3-982297542F6A}"/>
              </a:ext>
            </a:extLst>
          </p:cNvPr>
          <p:cNvSpPr/>
          <p:nvPr/>
        </p:nvSpPr>
        <p:spPr>
          <a:xfrm>
            <a:off x="686268" y="3233105"/>
            <a:ext cx="4900744" cy="644085"/>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AC6284B-516F-057E-60C7-0D6E4D8DB5BD}"/>
              </a:ext>
            </a:extLst>
          </p:cNvPr>
          <p:cNvSpPr/>
          <p:nvPr/>
        </p:nvSpPr>
        <p:spPr>
          <a:xfrm>
            <a:off x="686268" y="1673146"/>
            <a:ext cx="4900744" cy="790655"/>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9195EC3-A4B2-6355-CFE1-976367E093DF}"/>
              </a:ext>
            </a:extLst>
          </p:cNvPr>
          <p:cNvSpPr txBox="1"/>
          <p:nvPr/>
        </p:nvSpPr>
        <p:spPr>
          <a:xfrm>
            <a:off x="613001" y="6559781"/>
            <a:ext cx="4126364" cy="276999"/>
          </a:xfrm>
          <a:prstGeom prst="rect">
            <a:avLst/>
          </a:prstGeom>
          <a:noFill/>
        </p:spPr>
        <p:txBody>
          <a:bodyPr wrap="square" rtlCol="0">
            <a:spAutoFit/>
          </a:bodyPr>
          <a:lstStyle/>
          <a:p>
            <a:r>
              <a:rPr lang="en-US" sz="1200">
                <a:solidFill>
                  <a:srgbClr val="0070C0"/>
                </a:solidFill>
                <a:latin typeface="Segoe UI "/>
                <a:hlinkClick r:id="rId5">
                  <a:extLst>
                    <a:ext uri="{A12FA001-AC4F-418D-AE19-62706E023703}">
                      <ahyp:hlinkClr xmlns:ahyp="http://schemas.microsoft.com/office/drawing/2018/hyperlinkcolor" val="tx"/>
                    </a:ext>
                  </a:extLst>
                </a:hlinkClick>
              </a:rPr>
              <a:t>MSX Copilot - Initial MVP User Evaluation - Report.pptx</a:t>
            </a:r>
            <a:endParaRPr lang="en-US" sz="1200">
              <a:solidFill>
                <a:srgbClr val="0070C0"/>
              </a:solidFill>
              <a:latin typeface="Segoe UI "/>
            </a:endParaRPr>
          </a:p>
        </p:txBody>
      </p:sp>
    </p:spTree>
    <p:extLst>
      <p:ext uri="{BB962C8B-B14F-4D97-AF65-F5344CB8AC3E}">
        <p14:creationId xmlns:p14="http://schemas.microsoft.com/office/powerpoint/2010/main" val="17789593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2516FA1-B8AF-D6C0-F0D0-59A48299B5F0}"/>
              </a:ext>
            </a:extLst>
          </p:cNvPr>
          <p:cNvSpPr txBox="1">
            <a:spLocks/>
          </p:cNvSpPr>
          <p:nvPr/>
        </p:nvSpPr>
        <p:spPr>
          <a:xfrm>
            <a:off x="807140" y="2742138"/>
            <a:ext cx="5145985" cy="772587"/>
          </a:xfrm>
          <a:prstGeom prst="rect">
            <a:avLst/>
          </a:prstGeom>
        </p:spPr>
        <p:txBody>
          <a:bodyPr/>
          <a:lstStyle>
            <a:lvl1pPr algn="l" defTabSz="914400" rtl="0" eaLnBrk="1" latinLnBrk="0" hangingPunct="1">
              <a:lnSpc>
                <a:spcPct val="90000"/>
              </a:lnSpc>
              <a:spcBef>
                <a:spcPct val="0"/>
              </a:spcBef>
              <a:buNone/>
              <a:defRPr kumimoji="0" lang="en-US" sz="4000" b="1" i="0" u="none" strike="noStrike" kern="1200" cap="none" spc="0" normalizeH="0" baseline="0" noProof="0" dirty="0">
                <a:ln>
                  <a:noFill/>
                </a:ln>
                <a:solidFill>
                  <a:prstClr val="black">
                    <a:lumMod val="95000"/>
                    <a:lumOff val="5000"/>
                  </a:prstClr>
                </a:solidFill>
                <a:effectLst/>
                <a:uLnTx/>
                <a:uFillTx/>
                <a:latin typeface="Segoe UI Variable Display" pitchFamily="2" charset="0"/>
                <a:ea typeface="+mn-ea"/>
                <a:cs typeface="Segoe UI Variable Display" pitchFamily="2" charset="0"/>
              </a:defRPr>
            </a:lvl1pPr>
          </a:lstStyle>
          <a:p>
            <a:pPr marL="0" marR="0" lvl="0" indent="0" algn="l" defTabSz="914400" rtl="0" eaLnBrk="1" fontAlgn="auto" latinLnBrk="0" hangingPunct="1">
              <a:lnSpc>
                <a:spcPct val="90000"/>
              </a:lnSpc>
              <a:spcBef>
                <a:spcPct val="0"/>
              </a:spcBef>
              <a:spcAft>
                <a:spcPts val="1200"/>
              </a:spcAft>
              <a:buClrTx/>
              <a:buSzTx/>
              <a:buFontTx/>
              <a:buNone/>
              <a:tabLst/>
              <a:defRPr/>
            </a:pPr>
            <a:r>
              <a:rPr kumimoji="0" lang="en-US" sz="4400" b="1" i="0" u="none" strike="noStrike" kern="1200" cap="none" spc="0" normalizeH="0" baseline="0" noProof="0">
                <a:ln>
                  <a:noFill/>
                </a:ln>
                <a:solidFill>
                  <a:prstClr val="black"/>
                </a:solidFill>
                <a:effectLst/>
                <a:uLnTx/>
                <a:uFillTx/>
                <a:latin typeface="Segoe UI Variable Display" pitchFamily="2" charset="0"/>
                <a:ea typeface="+mn-ea"/>
              </a:rPr>
              <a:t>Recommendations &amp; Next Steps</a:t>
            </a:r>
            <a:endParaRPr kumimoji="0" lang="en-GB" sz="2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72145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C295E3A-8951-4F3F-6A1B-B4D9573B2D25}"/>
              </a:ext>
            </a:extLst>
          </p:cNvPr>
          <p:cNvSpPr txBox="1"/>
          <p:nvPr/>
        </p:nvSpPr>
        <p:spPr>
          <a:xfrm>
            <a:off x="990600" y="1212107"/>
            <a:ext cx="7105651" cy="5308437"/>
          </a:xfrm>
          <a:prstGeom prst="rect">
            <a:avLst/>
          </a:prstGeom>
          <a:noFill/>
        </p:spPr>
        <p:txBody>
          <a:bodyPr wrap="square" lIns="0" tIns="0" rIns="0" bIns="0" rtlCol="0" anchor="t">
            <a:noAutofit/>
          </a:bodyPr>
          <a:lstStyle/>
          <a:p>
            <a:pPr marL="342900" marR="0" lvl="0" indent="-342900" algn="l" defTabSz="914400" rtl="0" eaLnBrk="1" fontAlgn="base" latinLnBrk="0" hangingPunct="1">
              <a:spcAft>
                <a:spcPts val="1200"/>
              </a:spcAft>
              <a:buClrTx/>
              <a:buSzTx/>
              <a:buFont typeface="+mj-lt"/>
              <a:buAutoNum type="arabicPeriod"/>
              <a:tabLst>
                <a:tab pos="333375" algn="l"/>
              </a:tabLst>
              <a:defRPr/>
            </a:pPr>
            <a:r>
              <a:rPr lang="en-US" sz="1400" b="1" kern="0">
                <a:solidFill>
                  <a:srgbClr val="5B9BD5">
                    <a:lumMod val="75000"/>
                  </a:srgbClr>
                </a:solidFill>
                <a:latin typeface="Segoe UI" panose="020B0502040204020203" pitchFamily="34" charset="0"/>
                <a:cs typeface="Segoe UI" panose="020B0502040204020203" pitchFamily="34" charset="0"/>
                <a:sym typeface="Arial"/>
              </a:rPr>
              <a:t>Prioritize improving the accuracy and relevancy of Copilot responses.</a:t>
            </a:r>
          </a:p>
          <a:p>
            <a:pPr marL="685800" lvl="1" indent="-228600" fontAlgn="base">
              <a:spcAft>
                <a:spcPts val="1200"/>
              </a:spcAft>
              <a:buFont typeface="Arial" panose="020B0604020202020204" pitchFamily="34" charset="0"/>
              <a:buChar char="•"/>
              <a:tabLst>
                <a:tab pos="333375" algn="l"/>
                <a:tab pos="631825" algn="l"/>
              </a:tabLst>
              <a:defRPr/>
            </a:pPr>
            <a:r>
              <a:rPr lang="en-US" sz="1400" kern="0">
                <a:solidFill>
                  <a:prstClr val="black"/>
                </a:solidFill>
                <a:latin typeface="Segoe UI" panose="020B0502040204020203" pitchFamily="34" charset="0"/>
                <a:cs typeface="Segoe UI" panose="020B0502040204020203" pitchFamily="34" charset="0"/>
              </a:rPr>
              <a:t>User dissatisfaction stems from a lack of trust, until we address accuracy, we cannot build trust</a:t>
            </a:r>
            <a:r>
              <a:rPr kumimoji="0" lang="en-US" sz="1400" b="0"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t>
            </a:r>
          </a:p>
          <a:p>
            <a:pPr marL="685800" lvl="1" indent="-228600" fontAlgn="base">
              <a:spcAft>
                <a:spcPts val="1200"/>
              </a:spcAft>
              <a:buFont typeface="Arial" panose="020B0604020202020204" pitchFamily="34" charset="0"/>
              <a:buChar char="•"/>
              <a:tabLst>
                <a:tab pos="333375" algn="l"/>
                <a:tab pos="631825" algn="l"/>
              </a:tabLst>
              <a:defRPr/>
            </a:pPr>
            <a:r>
              <a:rPr lang="en-US" sz="1400" kern="0">
                <a:solidFill>
                  <a:prstClr val="black"/>
                </a:solidFill>
                <a:latin typeface="Segoe UI" panose="020B0502040204020203" pitchFamily="34" charset="0"/>
                <a:cs typeface="Segoe UI" panose="020B0502040204020203" pitchFamily="34" charset="0"/>
              </a:rPr>
              <a:t>Explore novel ways to indicate trustworthiness on Copilot responses. </a:t>
            </a:r>
          </a:p>
          <a:p>
            <a:pPr marL="685800" lvl="1" indent="-228600" fontAlgn="base">
              <a:spcAft>
                <a:spcPts val="1200"/>
              </a:spcAft>
              <a:buFont typeface="Arial" panose="020B0604020202020204" pitchFamily="34" charset="0"/>
              <a:buChar char="•"/>
              <a:tabLst>
                <a:tab pos="333375" algn="l"/>
                <a:tab pos="631825" algn="l"/>
              </a:tabLst>
              <a:defRPr/>
            </a:pPr>
            <a:r>
              <a:rPr kumimoji="0" lang="en-US" sz="1400" b="0"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Review and ensure the three elements in the distrust hierarchy (Wave 3; slide 36) are addressed. </a:t>
            </a:r>
          </a:p>
          <a:p>
            <a:pPr marL="342900" marR="0" lvl="0" indent="-342900" algn="l" defTabSz="914400" rtl="0" eaLnBrk="1" fontAlgn="base" latinLnBrk="0" hangingPunct="1">
              <a:spcAft>
                <a:spcPts val="1200"/>
              </a:spcAft>
              <a:buClrTx/>
              <a:buSzTx/>
              <a:buFont typeface="+mj-lt"/>
              <a:buAutoNum type="arabicPeriod"/>
              <a:tabLst>
                <a:tab pos="333375" algn="l"/>
              </a:tabLst>
              <a:defRPr/>
            </a:pPr>
            <a:r>
              <a:rPr lang="en-US" sz="1400" b="1" kern="0">
                <a:solidFill>
                  <a:srgbClr val="5B9BD5">
                    <a:lumMod val="75000"/>
                  </a:srgbClr>
                </a:solidFill>
                <a:latin typeface="Segoe UI" panose="020B0502040204020203" pitchFamily="34" charset="0"/>
                <a:cs typeface="Segoe UI" panose="020B0502040204020203" pitchFamily="34" charset="0"/>
                <a:sym typeface="Arial"/>
              </a:rPr>
              <a:t>Focus on improving source content by ensuring it is accurate, active, and sharable.</a:t>
            </a:r>
          </a:p>
          <a:p>
            <a:pPr marL="685800" lvl="1" indent="-228600" fontAlgn="base">
              <a:spcAft>
                <a:spcPts val="1200"/>
              </a:spcAft>
              <a:buFont typeface="Arial" panose="020B0604020202020204" pitchFamily="34" charset="0"/>
              <a:buChar char="•"/>
              <a:tabLst>
                <a:tab pos="333375" algn="l"/>
                <a:tab pos="631825" algn="l"/>
              </a:tabLst>
              <a:defRPr/>
            </a:pPr>
            <a:r>
              <a:rPr lang="en-US" sz="1400" kern="0">
                <a:solidFill>
                  <a:prstClr val="black"/>
                </a:solidFill>
                <a:latin typeface="Segoe UI" panose="020B0502040204020203" pitchFamily="34" charset="0"/>
                <a:cs typeface="Segoe UI" panose="020B0502040204020203" pitchFamily="34" charset="0"/>
                <a:sym typeface="Arial"/>
              </a:rPr>
              <a:t>Inconsistencies with provided source content is the second most constant feedback from users.</a:t>
            </a:r>
          </a:p>
          <a:p>
            <a:pPr marL="342900" marR="0" lvl="0" indent="-342900" algn="l" defTabSz="914400" rtl="0" eaLnBrk="1" fontAlgn="base" latinLnBrk="0" hangingPunct="1">
              <a:spcAft>
                <a:spcPts val="1200"/>
              </a:spcAft>
              <a:buClrTx/>
              <a:buSzTx/>
              <a:buFont typeface="+mj-lt"/>
              <a:buAutoNum type="arabicPeriod"/>
              <a:tabLst>
                <a:tab pos="333375" algn="l"/>
              </a:tabLst>
              <a:defRPr/>
            </a:pPr>
            <a:r>
              <a:rPr lang="en-US" sz="1400" b="1" kern="0">
                <a:solidFill>
                  <a:srgbClr val="5B9BD5">
                    <a:lumMod val="75000"/>
                  </a:srgbClr>
                </a:solidFill>
                <a:latin typeface="Segoe UI" panose="020B0502040204020203" pitchFamily="34" charset="0"/>
                <a:cs typeface="Segoe UI" panose="020B0502040204020203" pitchFamily="34" charset="0"/>
                <a:sym typeface="Arial"/>
              </a:rPr>
              <a:t>Continue to focus and refine Copilot in the areas where it excels: providing case summaries, answering simple prompts, and initiating case investigations.</a:t>
            </a:r>
          </a:p>
          <a:p>
            <a:pPr marL="685800" lvl="1" indent="-228600" fontAlgn="base">
              <a:spcAft>
                <a:spcPts val="1200"/>
              </a:spcAft>
              <a:buFont typeface="Arial" panose="020B0604020202020204" pitchFamily="34" charset="0"/>
              <a:buChar char="•"/>
              <a:tabLst>
                <a:tab pos="333375" algn="l"/>
                <a:tab pos="631825" algn="l"/>
              </a:tabLst>
              <a:defRPr/>
            </a:pPr>
            <a:r>
              <a:rPr lang="en-US" sz="1400" kern="0">
                <a:solidFill>
                  <a:prstClr val="black"/>
                </a:solidFill>
                <a:latin typeface="Segoe UI" panose="020B0502040204020203" pitchFamily="34" charset="0"/>
                <a:cs typeface="Segoe UI" panose="020B0502040204020203" pitchFamily="34" charset="0"/>
                <a:sym typeface="Arial"/>
              </a:rPr>
              <a:t>Users continue to identify Copilot as valuable with simple tasks. Maximizing Copilots ability to perform these actions will only lead to further adoption and retention.</a:t>
            </a:r>
          </a:p>
          <a:p>
            <a:pPr marL="342900" marR="0" lvl="0" indent="-342900" algn="l" defTabSz="914400" rtl="0" eaLnBrk="1" fontAlgn="base" latinLnBrk="0" hangingPunct="1">
              <a:spcAft>
                <a:spcPts val="1200"/>
              </a:spcAft>
              <a:buClrTx/>
              <a:buSzTx/>
              <a:buFont typeface="+mj-lt"/>
              <a:buAutoNum type="arabicPeriod"/>
              <a:tabLst>
                <a:tab pos="333375" algn="l"/>
              </a:tabLst>
              <a:defRPr/>
            </a:pPr>
            <a:r>
              <a:rPr lang="en-US" sz="1400" b="1" kern="0">
                <a:solidFill>
                  <a:srgbClr val="5B9BD5">
                    <a:lumMod val="75000"/>
                  </a:srgbClr>
                </a:solidFill>
                <a:latin typeface="Segoe UI" panose="020B0502040204020203" pitchFamily="34" charset="0"/>
                <a:cs typeface="Segoe UI" panose="020B0502040204020203" pitchFamily="34" charset="0"/>
                <a:sym typeface="Arial"/>
              </a:rPr>
              <a:t>Prioritize implementing multiple language support to increase accessibility and usefulness.</a:t>
            </a:r>
          </a:p>
          <a:p>
            <a:pPr marL="685800" lvl="1" indent="-228600" fontAlgn="base">
              <a:spcAft>
                <a:spcPts val="1200"/>
              </a:spcAft>
              <a:buFont typeface="Arial" panose="020B0604020202020204" pitchFamily="34" charset="0"/>
              <a:buChar char="•"/>
              <a:tabLst>
                <a:tab pos="333375" algn="l"/>
                <a:tab pos="631825" algn="l"/>
              </a:tabLst>
              <a:defRPr/>
            </a:pPr>
            <a:r>
              <a:rPr lang="en-US" sz="1400" kern="0">
                <a:solidFill>
                  <a:prstClr val="black"/>
                </a:solidFill>
                <a:latin typeface="Segoe UI" panose="020B0502040204020203" pitchFamily="34" charset="0"/>
                <a:cs typeface="Segoe UI" panose="020B0502040204020203" pitchFamily="34" charset="0"/>
                <a:sym typeface="Arial"/>
              </a:rPr>
              <a:t>Expanding supported languages will increase accessibility to numerous users. </a:t>
            </a:r>
          </a:p>
        </p:txBody>
      </p:sp>
      <p:sp>
        <p:nvSpPr>
          <p:cNvPr id="30" name="TextBox 29">
            <a:extLst>
              <a:ext uri="{FF2B5EF4-FFF2-40B4-BE49-F238E27FC236}">
                <a16:creationId xmlns:a16="http://schemas.microsoft.com/office/drawing/2014/main" id="{16766A93-530D-916C-34D8-095850D3121F}"/>
              </a:ext>
            </a:extLst>
          </p:cNvPr>
          <p:cNvSpPr txBox="1"/>
          <p:nvPr/>
        </p:nvSpPr>
        <p:spPr>
          <a:xfrm>
            <a:off x="990600" y="337456"/>
            <a:ext cx="10639310" cy="891346"/>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300" b="1" i="0" u="none" strike="noStrike" kern="1200" cap="none" spc="0" normalizeH="0" baseline="0" noProof="0">
                <a:ln>
                  <a:noFill/>
                </a:ln>
                <a:solidFill>
                  <a:prstClr val="black">
                    <a:lumMod val="95000"/>
                    <a:lumOff val="5000"/>
                  </a:prstClr>
                </a:solidFill>
                <a:effectLst/>
                <a:uLnTx/>
                <a:uFillTx/>
                <a:latin typeface="Segoe UI "/>
                <a:ea typeface="+mn-ea"/>
                <a:cs typeface="Segoe UI Bold" panose="020B0802040204020203" pitchFamily="34" charset="0"/>
              </a:rPr>
              <a:t>Key Recommendations </a:t>
            </a:r>
          </a:p>
        </p:txBody>
      </p:sp>
      <p:sp>
        <p:nvSpPr>
          <p:cNvPr id="31" name="Slide Number Placeholder 2">
            <a:extLst>
              <a:ext uri="{FF2B5EF4-FFF2-40B4-BE49-F238E27FC236}">
                <a16:creationId xmlns:a16="http://schemas.microsoft.com/office/drawing/2014/main" id="{9C44E54F-340D-2947-B5F2-1AC8E4FAE6D0}"/>
              </a:ext>
            </a:extLst>
          </p:cNvPr>
          <p:cNvSpPr txBox="1">
            <a:spLocks/>
          </p:cNvSpPr>
          <p:nvPr/>
        </p:nvSpPr>
        <p:spPr>
          <a:xfrm>
            <a:off x="10013950" y="6360870"/>
            <a:ext cx="1911350" cy="365125"/>
          </a:xfrm>
          <a:prstGeom prst="rect">
            <a:avLst/>
          </a:prstGeom>
        </p:spPr>
        <p:txBody>
          <a:bodyPr anchor="ctr"/>
          <a:lstStyle>
            <a:defPPr>
              <a:defRPr lang="en-US"/>
            </a:defPPr>
            <a:lvl1pPr marL="0" algn="r" defTabSz="914400" rtl="0" eaLnBrk="1" latinLnBrk="0" hangingPunct="1">
              <a:defRPr lang="en-US" sz="1000" kern="1200" smtClean="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D6E50AF-DCD5-41B0-B1FC-D14EA31DB2F1}"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sym typeface="Arial"/>
            </a:endParaRPr>
          </a:p>
        </p:txBody>
      </p:sp>
      <p:sp>
        <p:nvSpPr>
          <p:cNvPr id="4" name="Vertical Text Placeholder 8">
            <a:extLst>
              <a:ext uri="{FF2B5EF4-FFF2-40B4-BE49-F238E27FC236}">
                <a16:creationId xmlns:a16="http://schemas.microsoft.com/office/drawing/2014/main" id="{7A5D305F-5528-B361-C3E8-A37BAE2C2971}"/>
              </a:ext>
            </a:extLst>
          </p:cNvPr>
          <p:cNvSpPr>
            <a:spLocks noGrp="1"/>
          </p:cNvSpPr>
          <p:nvPr>
            <p:ph type="body" orient="vert" sz="quarter" idx="13"/>
          </p:nvPr>
        </p:nvSpPr>
        <p:spPr>
          <a:xfrm rot="10800000">
            <a:off x="107404" y="214312"/>
            <a:ext cx="228600" cy="1462088"/>
          </a:xfrm>
        </p:spPr>
        <p:txBody>
          <a:bodyPr/>
          <a:lstStyle/>
          <a:p>
            <a:r>
              <a:rPr lang="en-US"/>
              <a:t>October 2023</a:t>
            </a:r>
          </a:p>
        </p:txBody>
      </p:sp>
      <p:sp>
        <p:nvSpPr>
          <p:cNvPr id="3" name="Vertical Text Placeholder 19">
            <a:extLst>
              <a:ext uri="{FF2B5EF4-FFF2-40B4-BE49-F238E27FC236}">
                <a16:creationId xmlns:a16="http://schemas.microsoft.com/office/drawing/2014/main" id="{3E8F4396-A816-2D52-FAD3-0F2FBE9FF9CB}"/>
              </a:ext>
            </a:extLst>
          </p:cNvPr>
          <p:cNvSpPr>
            <a:spLocks noGrp="1"/>
          </p:cNvSpPr>
          <p:nvPr>
            <p:ph type="body" orient="vert" sz="quarter" idx="38"/>
          </p:nvPr>
        </p:nvSpPr>
        <p:spPr>
          <a:xfrm rot="10800000">
            <a:off x="107404" y="5197792"/>
            <a:ext cx="228600" cy="1462088"/>
          </a:xfrm>
        </p:spPr>
        <p:txBody>
          <a:bodyPr vert="eaVert" anchor="ctr">
            <a:noAutofit/>
          </a:bodyPr>
          <a:lstStyle/>
          <a:p>
            <a:r>
              <a:rPr lang="en-US"/>
              <a:t>C+E Studio</a:t>
            </a:r>
          </a:p>
        </p:txBody>
      </p:sp>
    </p:spTree>
    <p:extLst>
      <p:ext uri="{BB962C8B-B14F-4D97-AF65-F5344CB8AC3E}">
        <p14:creationId xmlns:p14="http://schemas.microsoft.com/office/powerpoint/2010/main" val="450029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Vertical Text Placeholder 18">
            <a:extLst>
              <a:ext uri="{FF2B5EF4-FFF2-40B4-BE49-F238E27FC236}">
                <a16:creationId xmlns:a16="http://schemas.microsoft.com/office/drawing/2014/main" id="{3E42138A-0B40-5F9E-3458-5C21DBBF3848}"/>
              </a:ext>
            </a:extLst>
          </p:cNvPr>
          <p:cNvSpPr>
            <a:spLocks noGrp="1"/>
          </p:cNvSpPr>
          <p:nvPr>
            <p:ph type="body" orient="vert" sz="quarter" idx="13"/>
          </p:nvPr>
        </p:nvSpPr>
        <p:spPr>
          <a:xfrm rot="10800000">
            <a:off x="107404" y="214312"/>
            <a:ext cx="228600" cy="1462088"/>
          </a:xfrm>
        </p:spPr>
        <p:txBody>
          <a:bodyPr vert="eaVert" anchor="ctr">
            <a:noAutofit/>
          </a:bodyPr>
          <a:lstStyle/>
          <a:p>
            <a:r>
              <a:rPr lang="en-US"/>
              <a:t>October 2023</a:t>
            </a:r>
          </a:p>
        </p:txBody>
      </p:sp>
      <p:sp>
        <p:nvSpPr>
          <p:cNvPr id="22" name="Vertical Text Placeholder 19">
            <a:extLst>
              <a:ext uri="{FF2B5EF4-FFF2-40B4-BE49-F238E27FC236}">
                <a16:creationId xmlns:a16="http://schemas.microsoft.com/office/drawing/2014/main" id="{2444BBA1-A7EF-E903-5512-E8B8FA271624}"/>
              </a:ext>
            </a:extLst>
          </p:cNvPr>
          <p:cNvSpPr>
            <a:spLocks noGrp="1"/>
          </p:cNvSpPr>
          <p:nvPr>
            <p:ph type="body" orient="vert" sz="quarter" idx="38"/>
          </p:nvPr>
        </p:nvSpPr>
        <p:spPr>
          <a:xfrm rot="10800000">
            <a:off x="107404" y="5197792"/>
            <a:ext cx="228600" cy="1462088"/>
          </a:xfrm>
        </p:spPr>
        <p:txBody>
          <a:bodyPr vert="eaVert" anchor="ctr">
            <a:noAutofit/>
          </a:bodyPr>
          <a:lstStyle/>
          <a:p>
            <a:r>
              <a:rPr lang="en-US"/>
              <a:t>C+E Studio</a:t>
            </a:r>
          </a:p>
        </p:txBody>
      </p:sp>
      <p:sp>
        <p:nvSpPr>
          <p:cNvPr id="18" name="TextBox 17">
            <a:extLst>
              <a:ext uri="{FF2B5EF4-FFF2-40B4-BE49-F238E27FC236}">
                <a16:creationId xmlns:a16="http://schemas.microsoft.com/office/drawing/2014/main" id="{DC1CDE7B-E25E-3470-5431-7F736B393AC3}"/>
              </a:ext>
            </a:extLst>
          </p:cNvPr>
          <p:cNvSpPr txBox="1"/>
          <p:nvPr/>
        </p:nvSpPr>
        <p:spPr>
          <a:xfrm>
            <a:off x="990600" y="337456"/>
            <a:ext cx="10639310" cy="891346"/>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300" b="1" i="0" u="none" strike="noStrike" kern="1200" cap="none" spc="0" normalizeH="0" baseline="0" noProof="0">
                <a:ln>
                  <a:noFill/>
                </a:ln>
                <a:solidFill>
                  <a:prstClr val="black">
                    <a:lumMod val="95000"/>
                    <a:lumOff val="5000"/>
                  </a:prstClr>
                </a:solidFill>
                <a:effectLst/>
                <a:uLnTx/>
                <a:uFillTx/>
                <a:latin typeface="Segoe UI "/>
                <a:ea typeface="+mn-ea"/>
                <a:cs typeface="Segoe UI Bold" panose="020B0802040204020203" pitchFamily="34" charset="0"/>
              </a:rPr>
              <a:t>Summary: What We Learned </a:t>
            </a:r>
          </a:p>
        </p:txBody>
      </p:sp>
      <p:sp>
        <p:nvSpPr>
          <p:cNvPr id="10" name="Slide Number Placeholder 2">
            <a:extLst>
              <a:ext uri="{FF2B5EF4-FFF2-40B4-BE49-F238E27FC236}">
                <a16:creationId xmlns:a16="http://schemas.microsoft.com/office/drawing/2014/main" id="{B14C8D99-0E6C-13F3-08A1-8F3F291D77EB}"/>
              </a:ext>
              <a:ext uri="{C183D7F6-B498-43B3-948B-1728B52AA6E4}">
                <adec:decorative xmlns:adec="http://schemas.microsoft.com/office/drawing/2017/decorative" val="1"/>
              </a:ext>
            </a:extLst>
          </p:cNvPr>
          <p:cNvSpPr txBox="1">
            <a:spLocks/>
          </p:cNvSpPr>
          <p:nvPr/>
        </p:nvSpPr>
        <p:spPr>
          <a:xfrm>
            <a:off x="10013950" y="6360870"/>
            <a:ext cx="1911350" cy="365125"/>
          </a:xfrm>
          <a:prstGeom prst="rect">
            <a:avLst/>
          </a:prstGeom>
        </p:spPr>
        <p:txBody>
          <a:bodyPr anchor="ctr"/>
          <a:lstStyle>
            <a:defPPr>
              <a:defRPr lang="en-US"/>
            </a:defPPr>
            <a:lvl1pPr marL="0" algn="r" defTabSz="914400" rtl="0" eaLnBrk="1" latinLnBrk="0" hangingPunct="1">
              <a:defRPr lang="en-US" sz="1000" kern="1200" smtClean="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D6E50AF-DCD5-41B0-B1FC-D14EA31DB2F1}"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sym typeface="Arial"/>
            </a:endParaRPr>
          </a:p>
        </p:txBody>
      </p:sp>
      <p:grpSp>
        <p:nvGrpSpPr>
          <p:cNvPr id="2" name="Group 1">
            <a:extLst>
              <a:ext uri="{FF2B5EF4-FFF2-40B4-BE49-F238E27FC236}">
                <a16:creationId xmlns:a16="http://schemas.microsoft.com/office/drawing/2014/main" id="{DE529923-AD61-E8D5-359A-119B297FB6E4}"/>
              </a:ext>
              <a:ext uri="{C183D7F6-B498-43B3-948B-1728B52AA6E4}">
                <adec:decorative xmlns:adec="http://schemas.microsoft.com/office/drawing/2017/decorative" val="1"/>
              </a:ext>
            </a:extLst>
          </p:cNvPr>
          <p:cNvGrpSpPr/>
          <p:nvPr/>
        </p:nvGrpSpPr>
        <p:grpSpPr>
          <a:xfrm>
            <a:off x="110346" y="3313580"/>
            <a:ext cx="228600" cy="230840"/>
            <a:chOff x="6400800" y="152400"/>
            <a:chExt cx="330741" cy="333982"/>
          </a:xfrm>
          <a:solidFill>
            <a:schemeClr val="tx1"/>
          </a:solidFill>
        </p:grpSpPr>
        <p:sp>
          <p:nvSpPr>
            <p:cNvPr id="3" name="Rectangle 2">
              <a:extLst>
                <a:ext uri="{FF2B5EF4-FFF2-40B4-BE49-F238E27FC236}">
                  <a16:creationId xmlns:a16="http://schemas.microsoft.com/office/drawing/2014/main" id="{0936AD88-CB73-F036-D41B-0B4C3119E7A3}"/>
                </a:ext>
              </a:extLst>
            </p:cNvPr>
            <p:cNvSpPr/>
            <p:nvPr userDrawn="1"/>
          </p:nvSpPr>
          <p:spPr>
            <a:xfrm>
              <a:off x="6400800"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9D79B646-F682-7FB9-E27E-EA21D4016DC2}"/>
                </a:ext>
              </a:extLst>
            </p:cNvPr>
            <p:cNvSpPr/>
            <p:nvPr userDrawn="1"/>
          </p:nvSpPr>
          <p:spPr>
            <a:xfrm>
              <a:off x="6579141"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64098DD-D665-AA2C-B289-DE537368726B}"/>
                </a:ext>
              </a:extLst>
            </p:cNvPr>
            <p:cNvSpPr/>
            <p:nvPr userDrawn="1"/>
          </p:nvSpPr>
          <p:spPr>
            <a:xfrm>
              <a:off x="6400800"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90E81BA9-63B6-BEA1-0128-18C1426BDE49}"/>
                </a:ext>
              </a:extLst>
            </p:cNvPr>
            <p:cNvSpPr/>
            <p:nvPr userDrawn="1"/>
          </p:nvSpPr>
          <p:spPr>
            <a:xfrm>
              <a:off x="6579141"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26E40F99-9F2D-E7B2-48CC-9B6D5DE863AC}"/>
              </a:ext>
            </a:extLst>
          </p:cNvPr>
          <p:cNvSpPr txBox="1"/>
          <p:nvPr/>
        </p:nvSpPr>
        <p:spPr>
          <a:xfrm>
            <a:off x="990600" y="1312441"/>
            <a:ext cx="7918270" cy="5347439"/>
          </a:xfrm>
          <a:prstGeom prst="rect">
            <a:avLst/>
          </a:prstGeom>
          <a:noFill/>
        </p:spPr>
        <p:txBody>
          <a:bodyPr wrap="square" lIns="0" tIns="0" rIns="0" bIns="0" rtlCol="0">
            <a:noAutofit/>
          </a:bodyPr>
          <a:lstStyle/>
          <a:p>
            <a:pPr marL="342900" marR="0" lvl="0" indent="-342900" algn="l" defTabSz="914400" rtl="0" eaLnBrk="1" fontAlgn="base" latinLnBrk="0" hangingPunct="1">
              <a:lnSpc>
                <a:spcPct val="100000"/>
              </a:lnSpc>
              <a:spcBef>
                <a:spcPts val="0"/>
              </a:spcBef>
              <a:spcAft>
                <a:spcPts val="2200"/>
              </a:spcAft>
              <a:buClrTx/>
              <a:buSzTx/>
              <a:buFont typeface="Arial" panose="020B0604020202020204" pitchFamily="34" charset="0"/>
              <a:buChar char="•"/>
              <a:tabLst>
                <a:tab pos="333375" algn="l"/>
              </a:tabLst>
              <a:defRPr/>
            </a:pPr>
            <a:r>
              <a:rPr kumimoji="0" lang="en-US" sz="1600" b="1" i="0" u="none" strike="noStrike" kern="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sym typeface="Arial"/>
              </a:rPr>
              <a:t>Copilot is still not trustworthy:</a:t>
            </a:r>
            <a:r>
              <a:rPr kumimoji="0" lang="en-US" sz="160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sym typeface="Arial"/>
              </a:rPr>
              <a:t> Users acknowledge that Copilot is easy to use, but without trust, it will continue to have </a:t>
            </a:r>
            <a:r>
              <a:rPr lang="en-US" sz="1600" kern="0">
                <a:latin typeface="Segoe UI" panose="020B0502040204020203" pitchFamily="34" charset="0"/>
                <a:cs typeface="Segoe UI" panose="020B0502040204020203" pitchFamily="34" charset="0"/>
                <a:sym typeface="Arial"/>
              </a:rPr>
              <a:t>minimal value in its current state.</a:t>
            </a:r>
          </a:p>
          <a:p>
            <a:pPr marL="342900" marR="0" lvl="0" indent="-342900" algn="l" defTabSz="914400" rtl="0" eaLnBrk="1" fontAlgn="base" latinLnBrk="0" hangingPunct="1">
              <a:lnSpc>
                <a:spcPct val="100000"/>
              </a:lnSpc>
              <a:spcBef>
                <a:spcPts val="0"/>
              </a:spcBef>
              <a:spcAft>
                <a:spcPts val="2200"/>
              </a:spcAft>
              <a:buClrTx/>
              <a:buSzTx/>
              <a:buFont typeface="Arial" panose="020B0604020202020204" pitchFamily="34" charset="0"/>
              <a:buChar char="•"/>
              <a:tabLst>
                <a:tab pos="333375" algn="l"/>
              </a:tabLst>
              <a:defRPr/>
            </a:pPr>
            <a:r>
              <a:rPr kumimoji="0" lang="en-US" sz="1600" b="1" i="0" u="none" strike="noStrike" kern="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sym typeface="Arial"/>
              </a:rPr>
              <a:t>All metrics have shown a steady decline over time:</a:t>
            </a:r>
            <a:r>
              <a:rPr kumimoji="0" lang="en-US" sz="1600" b="0"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sym typeface="Arial"/>
              </a:rPr>
              <a:t> Wave 2 through 4 shows consistent decreases in user sentiment indicating that any existing “user confidence” in Copilot is receding.</a:t>
            </a:r>
          </a:p>
          <a:p>
            <a:pPr marL="342900" indent="-342900" fontAlgn="base">
              <a:spcAft>
                <a:spcPts val="2200"/>
              </a:spcAft>
              <a:buFont typeface="Arial" panose="020B0604020202020204" pitchFamily="34" charset="0"/>
              <a:buChar char="•"/>
              <a:tabLst>
                <a:tab pos="333375" algn="l"/>
              </a:tabLst>
              <a:defRPr/>
            </a:pPr>
            <a:r>
              <a:rPr lang="en-US" sz="1600" b="1" kern="0">
                <a:solidFill>
                  <a:schemeClr val="accent1"/>
                </a:solidFill>
                <a:latin typeface="Segoe UI" panose="020B0502040204020203" pitchFamily="34" charset="0"/>
                <a:cs typeface="Segoe UI" panose="020B0502040204020203" pitchFamily="34" charset="0"/>
                <a:sym typeface="Arial"/>
              </a:rPr>
              <a:t>Response accuracy continues to plague Copilot: </a:t>
            </a:r>
            <a:r>
              <a:rPr lang="en-US" sz="1600" kern="0">
                <a:latin typeface="Segoe UI" panose="020B0502040204020203" pitchFamily="34" charset="0"/>
                <a:cs typeface="Segoe UI" panose="020B0502040204020203" pitchFamily="34" charset="0"/>
                <a:sym typeface="Arial"/>
              </a:rPr>
              <a:t>Accurate and relevant output is critical for user acceptance, adoption, and retention.  </a:t>
            </a:r>
          </a:p>
          <a:p>
            <a:pPr marL="342900" marR="0" lvl="0" indent="-342900" algn="l" defTabSz="914400" rtl="0" eaLnBrk="1" fontAlgn="base" latinLnBrk="0" hangingPunct="1">
              <a:lnSpc>
                <a:spcPct val="100000"/>
              </a:lnSpc>
              <a:spcBef>
                <a:spcPts val="0"/>
              </a:spcBef>
              <a:spcAft>
                <a:spcPts val="2200"/>
              </a:spcAft>
              <a:buClrTx/>
              <a:buSzTx/>
              <a:buFont typeface="Arial" panose="020B0604020202020204" pitchFamily="34" charset="0"/>
              <a:buChar char="•"/>
              <a:tabLst>
                <a:tab pos="333375" algn="l"/>
              </a:tabLst>
              <a:defRPr/>
            </a:pPr>
            <a:r>
              <a:rPr lang="en-US" sz="1600" b="1" kern="0">
                <a:solidFill>
                  <a:schemeClr val="accent1"/>
                </a:solidFill>
                <a:latin typeface="Segoe UI" panose="020B0502040204020203" pitchFamily="34" charset="0"/>
                <a:cs typeface="Segoe UI" panose="020B0502040204020203" pitchFamily="34" charset="0"/>
                <a:sym typeface="Arial"/>
              </a:rPr>
              <a:t>Language support, case integration, and inconsistent sources surfaced as critical gaps to adoption: </a:t>
            </a:r>
            <a:r>
              <a:rPr lang="en-US" sz="1600" kern="0">
                <a:solidFill>
                  <a:prstClr val="black"/>
                </a:solidFill>
                <a:latin typeface="Segoe UI" panose="020B0502040204020203" pitchFamily="34" charset="0"/>
                <a:cs typeface="Segoe UI" panose="020B0502040204020203" pitchFamily="34" charset="0"/>
                <a:sym typeface="Arial"/>
              </a:rPr>
              <a:t>Without addressing these gaps, Copilot remains usable but not useful.</a:t>
            </a:r>
          </a:p>
          <a:p>
            <a:pPr marL="342900" marR="0" lvl="0" indent="-342900" algn="l" defTabSz="914400" rtl="0" eaLnBrk="1" fontAlgn="base" latinLnBrk="0" hangingPunct="1">
              <a:lnSpc>
                <a:spcPct val="100000"/>
              </a:lnSpc>
              <a:spcBef>
                <a:spcPts val="0"/>
              </a:spcBef>
              <a:spcAft>
                <a:spcPts val="2200"/>
              </a:spcAft>
              <a:buClrTx/>
              <a:buSzTx/>
              <a:buFont typeface="Arial" panose="020B0604020202020204" pitchFamily="34" charset="0"/>
              <a:buChar char="•"/>
              <a:tabLst>
                <a:tab pos="333375" algn="l"/>
              </a:tabLst>
              <a:defRPr/>
            </a:pPr>
            <a:r>
              <a:rPr lang="en-US" sz="1600" b="1" kern="0">
                <a:solidFill>
                  <a:schemeClr val="accent1"/>
                </a:solidFill>
                <a:latin typeface="Segoe UI" panose="020B0502040204020203" pitchFamily="34" charset="0"/>
                <a:cs typeface="Segoe UI" panose="020B0502040204020203" pitchFamily="34" charset="0"/>
                <a:sym typeface="Arial"/>
              </a:rPr>
              <a:t>Simple tasks continue to emerge as primary use cases: </a:t>
            </a:r>
            <a:r>
              <a:rPr lang="en-US" sz="1600" kern="0">
                <a:latin typeface="Segoe UI" panose="020B0502040204020203" pitchFamily="34" charset="0"/>
                <a:cs typeface="Segoe UI" panose="020B0502040204020203" pitchFamily="34" charset="0"/>
                <a:sym typeface="Arial"/>
              </a:rPr>
              <a:t>Users continue to leverage Copilot to complete simple tasks such as email crafting, how-to guides, and answering simple prompts.</a:t>
            </a:r>
          </a:p>
          <a:p>
            <a:pPr marL="342900" indent="-342900" fontAlgn="base">
              <a:spcAft>
                <a:spcPts val="2200"/>
              </a:spcAft>
              <a:buFont typeface="Arial" panose="020B0604020202020204" pitchFamily="34" charset="0"/>
              <a:buChar char="•"/>
              <a:tabLst>
                <a:tab pos="333375" algn="l"/>
              </a:tabLst>
              <a:defRPr/>
            </a:pPr>
            <a:r>
              <a:rPr lang="en-US" sz="1600" b="1" kern="0">
                <a:solidFill>
                  <a:schemeClr val="accent1"/>
                </a:solidFill>
                <a:latin typeface="Segoe UI" panose="020B0502040204020203" pitchFamily="34" charset="0"/>
                <a:cs typeface="Segoe UI" panose="020B0502040204020203" pitchFamily="34" charset="0"/>
                <a:sym typeface="Arial"/>
              </a:rPr>
              <a:t>Case summary received strong positive feedback: </a:t>
            </a:r>
            <a:r>
              <a:rPr lang="en-US" sz="1600" kern="0">
                <a:latin typeface="Segoe UI" panose="020B0502040204020203" pitchFamily="34" charset="0"/>
                <a:cs typeface="Segoe UI" panose="020B0502040204020203" pitchFamily="34" charset="0"/>
                <a:sym typeface="Arial"/>
              </a:rPr>
              <a:t>This feature was considered highly valuable and useful by users. </a:t>
            </a:r>
          </a:p>
          <a:p>
            <a:pPr marL="342900" marR="0" lvl="0" indent="-342900" algn="l" defTabSz="914400" rtl="0" eaLnBrk="1" fontAlgn="base" latinLnBrk="0" hangingPunct="1">
              <a:lnSpc>
                <a:spcPct val="100000"/>
              </a:lnSpc>
              <a:spcBef>
                <a:spcPts val="0"/>
              </a:spcBef>
              <a:spcAft>
                <a:spcPts val="2200"/>
              </a:spcAft>
              <a:buClrTx/>
              <a:buSzTx/>
              <a:buFont typeface="Arial" panose="020B0604020202020204" pitchFamily="34" charset="0"/>
              <a:buChar char="•"/>
              <a:tabLst>
                <a:tab pos="333375" algn="l"/>
              </a:tabLst>
              <a:defRPr/>
            </a:pPr>
            <a:endParaRPr lang="en-US" sz="1600" kern="0">
              <a:latin typeface="Segoe UI" panose="020B0502040204020203" pitchFamily="34" charset="0"/>
              <a:cs typeface="Segoe UI" panose="020B0502040204020203" pitchFamily="34" charset="0"/>
              <a:sym typeface="Arial"/>
            </a:endParaRPr>
          </a:p>
          <a:p>
            <a:pPr marL="342900" marR="0" lvl="0" indent="-342900" algn="l" defTabSz="914400" rtl="0" eaLnBrk="1" fontAlgn="base" latinLnBrk="0" hangingPunct="1">
              <a:lnSpc>
                <a:spcPct val="100000"/>
              </a:lnSpc>
              <a:spcBef>
                <a:spcPts val="0"/>
              </a:spcBef>
              <a:spcAft>
                <a:spcPts val="2200"/>
              </a:spcAft>
              <a:buClrTx/>
              <a:buSzTx/>
              <a:buFont typeface="Arial" panose="020B0604020202020204" pitchFamily="34" charset="0"/>
              <a:buChar char="•"/>
              <a:tabLst>
                <a:tab pos="333375" algn="l"/>
              </a:tabLst>
              <a:defRPr/>
            </a:pPr>
            <a:endParaRPr kumimoji="0" lang="en-US" sz="1600" b="0"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sym typeface="Arial"/>
            </a:endParaRPr>
          </a:p>
        </p:txBody>
      </p:sp>
    </p:spTree>
    <p:extLst>
      <p:ext uri="{BB962C8B-B14F-4D97-AF65-F5344CB8AC3E}">
        <p14:creationId xmlns:p14="http://schemas.microsoft.com/office/powerpoint/2010/main" val="3182780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9DD63EF-D387-DFBA-2153-6DE651B9130B}"/>
              </a:ext>
            </a:extLst>
          </p:cNvPr>
          <p:cNvSpPr>
            <a:spLocks noGrp="1"/>
          </p:cNvSpPr>
          <p:nvPr>
            <p:ph type="body" sz="quarter" idx="10"/>
          </p:nvPr>
        </p:nvSpPr>
        <p:spPr>
          <a:xfrm>
            <a:off x="631825" y="280575"/>
            <a:ext cx="1217447" cy="124650"/>
          </a:xfrm>
        </p:spPr>
        <p:txBody>
          <a:bodyPr/>
          <a:lstStyle/>
          <a:p>
            <a:r>
              <a:rPr lang="en-US"/>
              <a:t>C+E Studio</a:t>
            </a:r>
          </a:p>
        </p:txBody>
      </p:sp>
      <p:sp>
        <p:nvSpPr>
          <p:cNvPr id="9" name="Subtitle 2">
            <a:extLst>
              <a:ext uri="{FF2B5EF4-FFF2-40B4-BE49-F238E27FC236}">
                <a16:creationId xmlns:a16="http://schemas.microsoft.com/office/drawing/2014/main" id="{BB048FE5-4E66-6565-A37C-A3BCE1F008DC}"/>
              </a:ext>
            </a:extLst>
          </p:cNvPr>
          <p:cNvSpPr txBox="1">
            <a:spLocks/>
          </p:cNvSpPr>
          <p:nvPr/>
        </p:nvSpPr>
        <p:spPr>
          <a:xfrm>
            <a:off x="9867332" y="6327723"/>
            <a:ext cx="1692843" cy="138499"/>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1600" b="1" i="0" u="none" strike="noStrike" kern="1200" cap="none" spc="0" normalizeH="0" baseline="0" dirty="0">
                <a:ln>
                  <a:noFill/>
                </a:ln>
                <a:solidFill>
                  <a:schemeClr val="tx1"/>
                </a:solidFill>
                <a:effectLst/>
                <a:uLnTx/>
                <a:uFillTx/>
                <a:latin typeface="Segoe UI Variable Display Semibold" pitchFamily="2" charset="0"/>
                <a:ea typeface="+mn-ea"/>
                <a:cs typeface="Segoe UI Variable Display Semibold"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400"/>
              </a:spcBef>
              <a:spcAft>
                <a:spcPts val="0"/>
              </a:spcAft>
              <a:buClrTx/>
              <a:buSzTx/>
              <a:buFont typeface="Arial" panose="020B0604020202020204" pitchFamily="34" charset="0"/>
              <a:buNone/>
              <a:tabLst/>
              <a:defRPr/>
            </a:pPr>
            <a:r>
              <a:rPr kumimoji="0" lang="en-US" sz="1000" b="1" i="0" u="none" strike="noStrike" kern="1200" cap="none" spc="0" normalizeH="0" baseline="0" noProof="0">
                <a:ln>
                  <a:noFill/>
                </a:ln>
                <a:solidFill>
                  <a:prstClr val="black"/>
                </a:solidFill>
                <a:effectLst/>
                <a:uLnTx/>
                <a:uFillTx/>
                <a:latin typeface="Segoe UI Variable Display Semibold" pitchFamily="2" charset="0"/>
                <a:ea typeface="+mn-ea"/>
              </a:rPr>
              <a:t>MICROSOFT CONFIDENTIAL</a:t>
            </a:r>
          </a:p>
        </p:txBody>
      </p:sp>
      <p:sp>
        <p:nvSpPr>
          <p:cNvPr id="11" name="Title 5">
            <a:extLst>
              <a:ext uri="{FF2B5EF4-FFF2-40B4-BE49-F238E27FC236}">
                <a16:creationId xmlns:a16="http://schemas.microsoft.com/office/drawing/2014/main" id="{BB2CA769-2C6B-8BC2-338B-CEB79F48E161}"/>
              </a:ext>
            </a:extLst>
          </p:cNvPr>
          <p:cNvSpPr txBox="1">
            <a:spLocks/>
          </p:cNvSpPr>
          <p:nvPr/>
        </p:nvSpPr>
        <p:spPr>
          <a:xfrm>
            <a:off x="631824" y="2444049"/>
            <a:ext cx="9096375" cy="1415772"/>
          </a:xfrm>
          <a:prstGeom prst="rect">
            <a:avLst/>
          </a:prstGeom>
        </p:spPr>
        <p:txBody>
          <a:bodyPr lIns="0"/>
          <a:lstStyle>
            <a:lvl1pPr algn="l" defTabSz="914400" rtl="0" eaLnBrk="1" latinLnBrk="0" hangingPunct="1">
              <a:lnSpc>
                <a:spcPct val="90000"/>
              </a:lnSpc>
              <a:spcBef>
                <a:spcPct val="0"/>
              </a:spcBef>
              <a:buNone/>
              <a:defRPr kumimoji="0" lang="en-US" sz="4000" b="1" i="0" u="none" strike="noStrike" kern="1200" cap="none" spc="0" normalizeH="0" baseline="0" noProof="0" dirty="0">
                <a:ln>
                  <a:noFill/>
                </a:ln>
                <a:solidFill>
                  <a:prstClr val="black">
                    <a:lumMod val="95000"/>
                    <a:lumOff val="5000"/>
                  </a:prstClr>
                </a:solidFill>
                <a:effectLst/>
                <a:uLnTx/>
                <a:uFillTx/>
                <a:latin typeface="Segoe UI Variable Display" pitchFamily="2" charset="0"/>
                <a:ea typeface="+mn-ea"/>
                <a:cs typeface="Segoe UI Variable Display"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black"/>
                </a:solidFill>
                <a:effectLst/>
                <a:uLnTx/>
                <a:uFillTx/>
                <a:latin typeface="Segoe UI Variable Display" pitchFamily="2" charset="0"/>
                <a:ea typeface="+mn-ea"/>
                <a:cs typeface="Segoe UI"/>
              </a:rPr>
              <a:t>Thank you!</a:t>
            </a:r>
            <a:endParaRPr kumimoji="0" lang="en-US" sz="2800" b="1" i="0" u="none" strike="noStrike" kern="1200" cap="none" spc="0" normalizeH="0" baseline="0" noProof="0">
              <a:ln>
                <a:noFill/>
              </a:ln>
              <a:solidFill>
                <a:prstClr val="black"/>
              </a:solidFill>
              <a:effectLst/>
              <a:uLnTx/>
              <a:uFillTx/>
              <a:latin typeface="Segoe UI Variable Display" pitchFamily="2" charset="0"/>
              <a:ea typeface="+mn-ea"/>
            </a:endParaRPr>
          </a:p>
        </p:txBody>
      </p:sp>
    </p:spTree>
    <p:extLst>
      <p:ext uri="{BB962C8B-B14F-4D97-AF65-F5344CB8AC3E}">
        <p14:creationId xmlns:p14="http://schemas.microsoft.com/office/powerpoint/2010/main" val="31565180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2516FA1-B8AF-D6C0-F0D0-59A48299B5F0}"/>
              </a:ext>
            </a:extLst>
          </p:cNvPr>
          <p:cNvSpPr txBox="1">
            <a:spLocks/>
          </p:cNvSpPr>
          <p:nvPr/>
        </p:nvSpPr>
        <p:spPr>
          <a:xfrm>
            <a:off x="807140" y="2742138"/>
            <a:ext cx="4707835" cy="772587"/>
          </a:xfrm>
          <a:prstGeom prst="rect">
            <a:avLst/>
          </a:prstGeom>
        </p:spPr>
        <p:txBody>
          <a:bodyPr/>
          <a:lstStyle>
            <a:lvl1pPr algn="l" defTabSz="914400" rtl="0" eaLnBrk="1" latinLnBrk="0" hangingPunct="1">
              <a:lnSpc>
                <a:spcPct val="90000"/>
              </a:lnSpc>
              <a:spcBef>
                <a:spcPct val="0"/>
              </a:spcBef>
              <a:buNone/>
              <a:defRPr kumimoji="0" lang="en-US" sz="4000" b="1" i="0" u="none" strike="noStrike" kern="1200" cap="none" spc="0" normalizeH="0" baseline="0" noProof="0" dirty="0">
                <a:ln>
                  <a:noFill/>
                </a:ln>
                <a:solidFill>
                  <a:prstClr val="black">
                    <a:lumMod val="95000"/>
                    <a:lumOff val="5000"/>
                  </a:prstClr>
                </a:solidFill>
                <a:effectLst/>
                <a:uLnTx/>
                <a:uFillTx/>
                <a:latin typeface="Segoe UI Variable Display" pitchFamily="2" charset="0"/>
                <a:ea typeface="+mn-ea"/>
                <a:cs typeface="Segoe UI Variable Display" pitchFamily="2" charset="0"/>
              </a:defRPr>
            </a:lvl1pPr>
          </a:lstStyle>
          <a:p>
            <a:pPr marL="0" marR="0" lvl="0" indent="0" algn="l" defTabSz="914400" rtl="0" eaLnBrk="1" fontAlgn="auto" latinLnBrk="0" hangingPunct="1">
              <a:lnSpc>
                <a:spcPct val="90000"/>
              </a:lnSpc>
              <a:spcBef>
                <a:spcPct val="0"/>
              </a:spcBef>
              <a:spcAft>
                <a:spcPts val="1200"/>
              </a:spcAft>
              <a:buClrTx/>
              <a:buSzTx/>
              <a:buFontTx/>
              <a:buNone/>
              <a:tabLst/>
              <a:defRPr/>
            </a:pPr>
            <a:r>
              <a:rPr kumimoji="0" lang="en-US" sz="4400" b="1" i="0" u="none" strike="noStrike" kern="1200" cap="none" spc="0" normalizeH="0" baseline="0" noProof="0">
                <a:ln>
                  <a:noFill/>
                </a:ln>
                <a:solidFill>
                  <a:prstClr val="black"/>
                </a:solidFill>
                <a:effectLst/>
                <a:uLnTx/>
                <a:uFillTx/>
                <a:latin typeface="Segoe UI Variable Display" pitchFamily="2" charset="0"/>
                <a:ea typeface="+mn-ea"/>
              </a:rPr>
              <a:t>Appendix</a:t>
            </a:r>
            <a:endParaRPr kumimoji="0" lang="en-GB" sz="2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1105143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Vertical Text Placeholder 18">
            <a:extLst>
              <a:ext uri="{FF2B5EF4-FFF2-40B4-BE49-F238E27FC236}">
                <a16:creationId xmlns:a16="http://schemas.microsoft.com/office/drawing/2014/main" id="{3E42138A-0B40-5F9E-3458-5C21DBBF3848}"/>
              </a:ext>
            </a:extLst>
          </p:cNvPr>
          <p:cNvSpPr>
            <a:spLocks noGrp="1"/>
          </p:cNvSpPr>
          <p:nvPr>
            <p:ph type="body" orient="vert" sz="quarter" idx="13"/>
          </p:nvPr>
        </p:nvSpPr>
        <p:spPr>
          <a:xfrm rot="10800000">
            <a:off x="107404" y="214312"/>
            <a:ext cx="228600" cy="1462088"/>
          </a:xfrm>
        </p:spPr>
        <p:txBody>
          <a:bodyPr vert="eaVert" anchor="ctr">
            <a:noAutofit/>
          </a:bodyPr>
          <a:lstStyle/>
          <a:p>
            <a:r>
              <a:rPr lang="en-US"/>
              <a:t>June 2023</a:t>
            </a:r>
          </a:p>
        </p:txBody>
      </p:sp>
      <p:sp>
        <p:nvSpPr>
          <p:cNvPr id="22" name="Vertical Text Placeholder 19">
            <a:extLst>
              <a:ext uri="{FF2B5EF4-FFF2-40B4-BE49-F238E27FC236}">
                <a16:creationId xmlns:a16="http://schemas.microsoft.com/office/drawing/2014/main" id="{2444BBA1-A7EF-E903-5512-E8B8FA271624}"/>
              </a:ext>
            </a:extLst>
          </p:cNvPr>
          <p:cNvSpPr>
            <a:spLocks noGrp="1"/>
          </p:cNvSpPr>
          <p:nvPr>
            <p:ph type="body" orient="vert" sz="quarter" idx="38"/>
          </p:nvPr>
        </p:nvSpPr>
        <p:spPr>
          <a:xfrm rot="10800000">
            <a:off x="107404" y="5197792"/>
            <a:ext cx="228600" cy="1462088"/>
          </a:xfrm>
        </p:spPr>
        <p:txBody>
          <a:bodyPr vert="eaVert" anchor="ctr">
            <a:noAutofit/>
          </a:bodyPr>
          <a:lstStyle/>
          <a:p>
            <a:r>
              <a:rPr lang="en-US"/>
              <a:t>C+E Studio</a:t>
            </a:r>
          </a:p>
        </p:txBody>
      </p:sp>
      <p:sp>
        <p:nvSpPr>
          <p:cNvPr id="10" name="Slide Number Placeholder 2">
            <a:extLst>
              <a:ext uri="{FF2B5EF4-FFF2-40B4-BE49-F238E27FC236}">
                <a16:creationId xmlns:a16="http://schemas.microsoft.com/office/drawing/2014/main" id="{B14C8D99-0E6C-13F3-08A1-8F3F291D77EB}"/>
              </a:ext>
              <a:ext uri="{C183D7F6-B498-43B3-948B-1728B52AA6E4}">
                <adec:decorative xmlns:adec="http://schemas.microsoft.com/office/drawing/2017/decorative" val="1"/>
              </a:ext>
            </a:extLst>
          </p:cNvPr>
          <p:cNvSpPr txBox="1">
            <a:spLocks/>
          </p:cNvSpPr>
          <p:nvPr/>
        </p:nvSpPr>
        <p:spPr>
          <a:xfrm>
            <a:off x="10013950" y="6360870"/>
            <a:ext cx="1911350" cy="365125"/>
          </a:xfrm>
          <a:prstGeom prst="rect">
            <a:avLst/>
          </a:prstGeom>
        </p:spPr>
        <p:txBody>
          <a:bodyPr anchor="ctr"/>
          <a:lstStyle>
            <a:defPPr>
              <a:defRPr lang="en-US"/>
            </a:defPPr>
            <a:lvl1pPr marL="0" algn="r" defTabSz="914400" rtl="0" eaLnBrk="1" latinLnBrk="0" hangingPunct="1">
              <a:defRPr lang="en-US" sz="1000" kern="1200" smtClean="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D6E50AF-DCD5-41B0-B1FC-D14EA31DB2F1}"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sym typeface="Arial"/>
            </a:endParaRPr>
          </a:p>
        </p:txBody>
      </p:sp>
      <p:grpSp>
        <p:nvGrpSpPr>
          <p:cNvPr id="4" name="Group 3">
            <a:extLst>
              <a:ext uri="{FF2B5EF4-FFF2-40B4-BE49-F238E27FC236}">
                <a16:creationId xmlns:a16="http://schemas.microsoft.com/office/drawing/2014/main" id="{13AEFD9A-89C9-C683-027B-AF6B67AFC0F2}"/>
              </a:ext>
              <a:ext uri="{C183D7F6-B498-43B3-948B-1728B52AA6E4}">
                <adec:decorative xmlns:adec="http://schemas.microsoft.com/office/drawing/2017/decorative" val="1"/>
              </a:ext>
            </a:extLst>
          </p:cNvPr>
          <p:cNvGrpSpPr/>
          <p:nvPr/>
        </p:nvGrpSpPr>
        <p:grpSpPr>
          <a:xfrm>
            <a:off x="110346" y="3313580"/>
            <a:ext cx="228600" cy="230840"/>
            <a:chOff x="6400800" y="152400"/>
            <a:chExt cx="330741" cy="333982"/>
          </a:xfrm>
          <a:solidFill>
            <a:schemeClr val="tx1"/>
          </a:solidFill>
        </p:grpSpPr>
        <p:sp>
          <p:nvSpPr>
            <p:cNvPr id="5" name="Rectangle 4">
              <a:extLst>
                <a:ext uri="{FF2B5EF4-FFF2-40B4-BE49-F238E27FC236}">
                  <a16:creationId xmlns:a16="http://schemas.microsoft.com/office/drawing/2014/main" id="{BAE30629-290E-4075-BFF8-2E8BA7DB40ED}"/>
                </a:ext>
              </a:extLst>
            </p:cNvPr>
            <p:cNvSpPr/>
            <p:nvPr userDrawn="1"/>
          </p:nvSpPr>
          <p:spPr>
            <a:xfrm>
              <a:off x="6400800"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76F5413-1B8B-0462-E414-F371D9773C6E}"/>
                </a:ext>
              </a:extLst>
            </p:cNvPr>
            <p:cNvSpPr/>
            <p:nvPr userDrawn="1"/>
          </p:nvSpPr>
          <p:spPr>
            <a:xfrm>
              <a:off x="6579141"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ACC0412-DB5F-FD1D-2801-62280A373266}"/>
                </a:ext>
              </a:extLst>
            </p:cNvPr>
            <p:cNvSpPr/>
            <p:nvPr userDrawn="1"/>
          </p:nvSpPr>
          <p:spPr>
            <a:xfrm>
              <a:off x="6400800"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539809B-6E32-C290-B438-8FBAFC73A0D2}"/>
                </a:ext>
              </a:extLst>
            </p:cNvPr>
            <p:cNvSpPr/>
            <p:nvPr userDrawn="1"/>
          </p:nvSpPr>
          <p:spPr>
            <a:xfrm>
              <a:off x="6579141"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EFE41A79-4B1E-5C5F-27C4-5F1404EBE634}"/>
              </a:ext>
            </a:extLst>
          </p:cNvPr>
          <p:cNvSpPr txBox="1"/>
          <p:nvPr/>
        </p:nvSpPr>
        <p:spPr>
          <a:xfrm>
            <a:off x="990600" y="337456"/>
            <a:ext cx="10639310" cy="891346"/>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lumMod val="95000"/>
                    <a:lumOff val="5000"/>
                  </a:prstClr>
                </a:solidFill>
                <a:effectLst/>
                <a:uLnTx/>
                <a:uFillTx/>
                <a:latin typeface="Segoe UI Semibold" panose="020B0702040204020203" pitchFamily="34" charset="0"/>
                <a:ea typeface="+mn-ea"/>
                <a:cs typeface="Segoe UI Semibold" panose="020B0702040204020203" pitchFamily="34" charset="0"/>
              </a:rPr>
              <a:t>Copilot Response Distrust Hierarchy </a:t>
            </a:r>
          </a:p>
        </p:txBody>
      </p:sp>
      <p:graphicFrame>
        <p:nvGraphicFramePr>
          <p:cNvPr id="3" name="Diagram 2">
            <a:extLst>
              <a:ext uri="{FF2B5EF4-FFF2-40B4-BE49-F238E27FC236}">
                <a16:creationId xmlns:a16="http://schemas.microsoft.com/office/drawing/2014/main" id="{9409A5B1-B69A-56C5-F27F-9EF13393D173}"/>
              </a:ext>
            </a:extLst>
          </p:cNvPr>
          <p:cNvGraphicFramePr/>
          <p:nvPr/>
        </p:nvGraphicFramePr>
        <p:xfrm>
          <a:off x="2124335" y="83508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peech Bubble: Rectangle 8">
            <a:extLst>
              <a:ext uri="{FF2B5EF4-FFF2-40B4-BE49-F238E27FC236}">
                <a16:creationId xmlns:a16="http://schemas.microsoft.com/office/drawing/2014/main" id="{6AD5C488-2484-58D5-F6BD-85E6FC3FC9D4}"/>
              </a:ext>
            </a:extLst>
          </p:cNvPr>
          <p:cNvSpPr/>
          <p:nvPr/>
        </p:nvSpPr>
        <p:spPr>
          <a:xfrm>
            <a:off x="9720217" y="2653073"/>
            <a:ext cx="1453349" cy="891346"/>
          </a:xfrm>
          <a:prstGeom prst="wedgeRectCallout">
            <a:avLst>
              <a:gd name="adj1" fmla="val -40820"/>
              <a:gd name="adj2" fmla="val 66408"/>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Lures new and junior engineers into a false sense of accuracy by presenting content with high-confidence, despite being inaccurate</a:t>
            </a:r>
          </a:p>
        </p:txBody>
      </p:sp>
      <p:sp>
        <p:nvSpPr>
          <p:cNvPr id="13" name="Speech Bubble: Rectangle 12">
            <a:extLst>
              <a:ext uri="{FF2B5EF4-FFF2-40B4-BE49-F238E27FC236}">
                <a16:creationId xmlns:a16="http://schemas.microsoft.com/office/drawing/2014/main" id="{9D3D09F5-8E61-FE82-DD7B-50B827636FD1}"/>
              </a:ext>
            </a:extLst>
          </p:cNvPr>
          <p:cNvSpPr/>
          <p:nvPr/>
        </p:nvSpPr>
        <p:spPr>
          <a:xfrm>
            <a:off x="6188335" y="5317896"/>
            <a:ext cx="1565015" cy="891346"/>
          </a:xfrm>
          <a:prstGeom prst="wedgeRectCallout">
            <a:avLst>
              <a:gd name="adj1" fmla="val -22008"/>
              <a:gd name="adj2" fmla="val -69396"/>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Engineers question the accuracy when the same prompts produce different, inconsistent answers or the answers are incorrect (via validation) </a:t>
            </a:r>
          </a:p>
        </p:txBody>
      </p:sp>
      <p:sp>
        <p:nvSpPr>
          <p:cNvPr id="17" name="Speech Bubble: Rectangle 16">
            <a:extLst>
              <a:ext uri="{FF2B5EF4-FFF2-40B4-BE49-F238E27FC236}">
                <a16:creationId xmlns:a16="http://schemas.microsoft.com/office/drawing/2014/main" id="{416D5714-0593-A01C-731B-2F0343BB7C21}"/>
              </a:ext>
            </a:extLst>
          </p:cNvPr>
          <p:cNvSpPr/>
          <p:nvPr/>
        </p:nvSpPr>
        <p:spPr>
          <a:xfrm>
            <a:off x="1203104" y="2653073"/>
            <a:ext cx="1325039" cy="891346"/>
          </a:xfrm>
          <a:prstGeom prst="wedgeRectCallout">
            <a:avLst>
              <a:gd name="adj1" fmla="val 20319"/>
              <a:gd name="adj2" fmla="val 72271"/>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Without sources, responses cannot be verified or validated resulting in users questioning the data</a:t>
            </a:r>
          </a:p>
        </p:txBody>
      </p:sp>
    </p:spTree>
    <p:extLst>
      <p:ext uri="{BB962C8B-B14F-4D97-AF65-F5344CB8AC3E}">
        <p14:creationId xmlns:p14="http://schemas.microsoft.com/office/powerpoint/2010/main" val="9835524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60E53BC8-81EC-EA60-4227-609C536D6304}"/>
              </a:ext>
            </a:extLst>
          </p:cNvPr>
          <p:cNvSpPr>
            <a:spLocks noGrp="1"/>
          </p:cNvSpPr>
          <p:nvPr>
            <p:ph type="body" orient="vert" sz="quarter" idx="13"/>
          </p:nvPr>
        </p:nvSpPr>
        <p:spPr/>
        <p:txBody>
          <a:bodyPr/>
          <a:lstStyle/>
          <a:p>
            <a:r>
              <a:rPr lang="en-US"/>
              <a:t>October 2023</a:t>
            </a:r>
          </a:p>
        </p:txBody>
      </p:sp>
      <p:sp>
        <p:nvSpPr>
          <p:cNvPr id="3" name="Vertical Text Placeholder 2">
            <a:extLst>
              <a:ext uri="{FF2B5EF4-FFF2-40B4-BE49-F238E27FC236}">
                <a16:creationId xmlns:a16="http://schemas.microsoft.com/office/drawing/2014/main" id="{1BB5CB1C-6581-9CD6-55F9-5AD1997158E8}"/>
              </a:ext>
            </a:extLst>
          </p:cNvPr>
          <p:cNvSpPr>
            <a:spLocks noGrp="1"/>
          </p:cNvSpPr>
          <p:nvPr>
            <p:ph type="body" orient="vert" sz="quarter" idx="38"/>
          </p:nvPr>
        </p:nvSpPr>
        <p:spPr/>
        <p:txBody>
          <a:bodyPr/>
          <a:lstStyle/>
          <a:p>
            <a:r>
              <a:rPr lang="en-US"/>
              <a:t>C+E Studio</a:t>
            </a:r>
          </a:p>
        </p:txBody>
      </p:sp>
      <p:grpSp>
        <p:nvGrpSpPr>
          <p:cNvPr id="21" name="Group 20">
            <a:extLst>
              <a:ext uri="{FF2B5EF4-FFF2-40B4-BE49-F238E27FC236}">
                <a16:creationId xmlns:a16="http://schemas.microsoft.com/office/drawing/2014/main" id="{DDD62F9E-78FB-1494-4C75-91F29014ECAE}"/>
              </a:ext>
              <a:ext uri="{C183D7F6-B498-43B3-948B-1728B52AA6E4}">
                <adec:decorative xmlns:adec="http://schemas.microsoft.com/office/drawing/2017/decorative" val="1"/>
              </a:ext>
            </a:extLst>
          </p:cNvPr>
          <p:cNvGrpSpPr/>
          <p:nvPr/>
        </p:nvGrpSpPr>
        <p:grpSpPr>
          <a:xfrm>
            <a:off x="110346" y="3313580"/>
            <a:ext cx="228600" cy="230840"/>
            <a:chOff x="6400800" y="152400"/>
            <a:chExt cx="330741" cy="333982"/>
          </a:xfrm>
          <a:solidFill>
            <a:schemeClr val="tx1"/>
          </a:solidFill>
        </p:grpSpPr>
        <p:sp>
          <p:nvSpPr>
            <p:cNvPr id="24" name="Rectangle 23">
              <a:extLst>
                <a:ext uri="{FF2B5EF4-FFF2-40B4-BE49-F238E27FC236}">
                  <a16:creationId xmlns:a16="http://schemas.microsoft.com/office/drawing/2014/main" id="{8DD64BC3-C5AA-4ECC-71D5-C6938C546F3A}"/>
                </a:ext>
              </a:extLst>
            </p:cNvPr>
            <p:cNvSpPr/>
            <p:nvPr userDrawn="1"/>
          </p:nvSpPr>
          <p:spPr>
            <a:xfrm>
              <a:off x="6400800"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DC252408-434E-7130-6E23-FF2157D2141E}"/>
                </a:ext>
              </a:extLst>
            </p:cNvPr>
            <p:cNvSpPr/>
            <p:nvPr userDrawn="1"/>
          </p:nvSpPr>
          <p:spPr>
            <a:xfrm>
              <a:off x="6579141"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CE274A6-1AA0-4920-FEB4-7E7E57541211}"/>
                </a:ext>
              </a:extLst>
            </p:cNvPr>
            <p:cNvSpPr/>
            <p:nvPr userDrawn="1"/>
          </p:nvSpPr>
          <p:spPr>
            <a:xfrm>
              <a:off x="6400800"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922868D-7F2C-B358-0259-C1C4C0E6E2A8}"/>
                </a:ext>
              </a:extLst>
            </p:cNvPr>
            <p:cNvSpPr/>
            <p:nvPr userDrawn="1"/>
          </p:nvSpPr>
          <p:spPr>
            <a:xfrm>
              <a:off x="6579141"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 name="Subtitle 2">
            <a:extLst>
              <a:ext uri="{FF2B5EF4-FFF2-40B4-BE49-F238E27FC236}">
                <a16:creationId xmlns:a16="http://schemas.microsoft.com/office/drawing/2014/main" id="{66A84516-5265-08FD-DFBA-3D162BB2C664}"/>
              </a:ext>
            </a:extLst>
          </p:cNvPr>
          <p:cNvSpPr txBox="1">
            <a:spLocks/>
          </p:cNvSpPr>
          <p:nvPr/>
        </p:nvSpPr>
        <p:spPr>
          <a:xfrm>
            <a:off x="1132787" y="1906628"/>
            <a:ext cx="6030013" cy="45627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ts val="0"/>
              </a:spcBef>
              <a:buNone/>
              <a:defRPr/>
            </a:pPr>
            <a:r>
              <a:rPr kumimoji="0" lang="en-US" sz="13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1.     Overall, how satisfied or dissatisfied are you with </a:t>
            </a:r>
            <a:r>
              <a:rPr kumimoji="0" lang="en-US" sz="1300" b="0" i="0" u="sng"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Copilot</a:t>
            </a:r>
            <a:r>
              <a:rPr kumimoji="0" lang="en-US" sz="1300" b="0" i="0"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 </a:t>
            </a:r>
            <a:r>
              <a:rPr lang="en-US" sz="1300">
                <a:solidFill>
                  <a:srgbClr val="000000"/>
                </a:solidFill>
                <a:latin typeface="Segoe UI" panose="020B0502040204020203" pitchFamily="34" charset="0"/>
                <a:ea typeface="Calibri" panose="020F0502020204030204" pitchFamily="34" charset="0"/>
                <a:cs typeface="Segoe UI" panose="020B0502040204020203" pitchFamily="34" charset="0"/>
              </a:rPr>
              <a:t>in </a:t>
            </a:r>
            <a:r>
              <a:rPr kumimoji="0" lang="en-US" sz="1300" b="0" i="0"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DfM</a:t>
            </a:r>
            <a:r>
              <a:rPr kumimoji="0" lang="en-US" sz="13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a:t>
            </a:r>
          </a:p>
          <a:p>
            <a:pPr marL="342900" marR="0" lvl="0" indent="-342900" algn="l" defTabSz="914400" rtl="0" eaLnBrk="1" fontAlgn="auto" latinLnBrk="0" hangingPunct="1">
              <a:lnSpc>
                <a:spcPct val="120000"/>
              </a:lnSpc>
              <a:spcBef>
                <a:spcPts val="0"/>
              </a:spcBef>
              <a:spcAft>
                <a:spcPts val="0"/>
              </a:spcAft>
              <a:buClrTx/>
              <a:buSzTx/>
              <a:buFont typeface="+mj-lt"/>
              <a:buAutoNum type="arabicPeriod"/>
              <a:tabLst/>
              <a:defRPr/>
            </a:pPr>
            <a:r>
              <a:rPr kumimoji="0" lang="en-US" sz="1300" b="0" i="0"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What, if anything, do you find frustrating or unappealing about </a:t>
            </a:r>
            <a:r>
              <a:rPr kumimoji="0" lang="en-US" sz="1300" b="0" i="0" u="sng"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Copilot</a:t>
            </a:r>
            <a:r>
              <a:rPr kumimoji="0" lang="en-US" sz="1300" b="0" i="0"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 in DfM? </a:t>
            </a:r>
            <a:r>
              <a:rPr kumimoji="0" lang="en-US" sz="1300" b="0" i="1"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(optional)</a:t>
            </a:r>
            <a:endParaRPr kumimoji="0" lang="en-US" sz="1300" b="0" i="0"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endParaRPr>
          </a:p>
          <a:p>
            <a:pPr marL="342900" marR="0" lvl="0" indent="-342900" algn="l" defTabSz="914400" rtl="0" eaLnBrk="1" fontAlgn="auto" latinLnBrk="0" hangingPunct="1">
              <a:lnSpc>
                <a:spcPct val="120000"/>
              </a:lnSpc>
              <a:spcBef>
                <a:spcPts val="0"/>
              </a:spcBef>
              <a:spcAft>
                <a:spcPts val="0"/>
              </a:spcAft>
              <a:buClrTx/>
              <a:buSzTx/>
              <a:buFont typeface="+mj-lt"/>
              <a:buAutoNum type="arabicPeriod"/>
              <a:tabLst/>
              <a:defRPr/>
            </a:pPr>
            <a:r>
              <a:rPr lang="en-US" sz="1300">
                <a:solidFill>
                  <a:srgbClr val="000000"/>
                </a:solidFill>
                <a:latin typeface="Segoe UI" panose="020B0502040204020203" pitchFamily="34" charset="0"/>
                <a:ea typeface="Calibri" panose="020F0502020204030204" pitchFamily="34" charset="0"/>
                <a:cs typeface="Segoe UI" panose="020B0502040204020203" pitchFamily="34" charset="0"/>
              </a:rPr>
              <a:t>What do you like best about </a:t>
            </a:r>
            <a:r>
              <a:rPr lang="en-US" sz="1300" u="sng">
                <a:solidFill>
                  <a:srgbClr val="000000"/>
                </a:solidFill>
                <a:latin typeface="Segoe UI" panose="020B0502040204020203" pitchFamily="34" charset="0"/>
                <a:ea typeface="Calibri" panose="020F0502020204030204" pitchFamily="34" charset="0"/>
                <a:cs typeface="Segoe UI" panose="020B0502040204020203" pitchFamily="34" charset="0"/>
              </a:rPr>
              <a:t>Copilot</a:t>
            </a:r>
            <a:r>
              <a:rPr lang="en-US" sz="1300">
                <a:solidFill>
                  <a:srgbClr val="000000"/>
                </a:solidFill>
                <a:latin typeface="Segoe UI" panose="020B0502040204020203" pitchFamily="34" charset="0"/>
                <a:ea typeface="Calibri" panose="020F0502020204030204" pitchFamily="34" charset="0"/>
                <a:cs typeface="Segoe UI" panose="020B0502040204020203" pitchFamily="34" charset="0"/>
              </a:rPr>
              <a:t> in DfM? </a:t>
            </a:r>
            <a:r>
              <a:rPr kumimoji="0" lang="en-US" sz="1300" b="0" i="1"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(optional)</a:t>
            </a:r>
            <a:endParaRPr lang="en-US" sz="1300">
              <a:solidFill>
                <a:srgbClr val="000000"/>
              </a:solidFill>
              <a:latin typeface="Segoe UI" panose="020B0502040204020203" pitchFamily="34" charset="0"/>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20000"/>
              </a:lnSpc>
              <a:spcBef>
                <a:spcPts val="0"/>
              </a:spcBef>
              <a:spcAft>
                <a:spcPts val="0"/>
              </a:spcAft>
              <a:buClrTx/>
              <a:buSzTx/>
              <a:buNone/>
              <a:tabLst/>
              <a:defRPr/>
            </a:pPr>
            <a:r>
              <a:rPr kumimoji="0" lang="en-US" sz="1300" b="0" i="0"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a:t>
            </a:r>
          </a:p>
          <a:p>
            <a:pPr marL="342900" marR="0" lvl="0" indent="-342900" algn="l" defTabSz="914400" rtl="0" eaLnBrk="1" fontAlgn="auto" latinLnBrk="0" hangingPunct="1">
              <a:lnSpc>
                <a:spcPct val="120000"/>
              </a:lnSpc>
              <a:spcBef>
                <a:spcPts val="0"/>
              </a:spcBef>
              <a:spcAft>
                <a:spcPts val="0"/>
              </a:spcAft>
              <a:buClrTx/>
              <a:buSzTx/>
              <a:buFont typeface="+mj-lt"/>
              <a:buAutoNum type="arabicPeriod"/>
              <a:tabLst/>
              <a:defRPr/>
            </a:pPr>
            <a:r>
              <a:rPr kumimoji="0" lang="en-US" sz="1300" b="0" i="0" u="sng"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Copilot</a:t>
            </a:r>
            <a:r>
              <a:rPr kumimoji="0" lang="en-US" sz="1300" b="0" i="0"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 is easy to use.</a:t>
            </a:r>
          </a:p>
          <a:p>
            <a:pPr marL="342900" marR="0" lvl="0" indent="-342900" algn="l" defTabSz="914400" rtl="0" eaLnBrk="1" fontAlgn="auto" latinLnBrk="0" hangingPunct="1">
              <a:lnSpc>
                <a:spcPct val="120000"/>
              </a:lnSpc>
              <a:spcBef>
                <a:spcPts val="0"/>
              </a:spcBef>
              <a:spcAft>
                <a:spcPts val="0"/>
              </a:spcAft>
              <a:buClrTx/>
              <a:buSzTx/>
              <a:buFont typeface="+mj-lt"/>
              <a:buAutoNum type="arabicPeriod"/>
              <a:tabLst/>
              <a:defRPr/>
            </a:pPr>
            <a:r>
              <a:rPr lang="en-US" sz="1300">
                <a:solidFill>
                  <a:srgbClr val="000000"/>
                </a:solidFill>
                <a:latin typeface="Segoe UI" panose="020B0502040204020203" pitchFamily="34" charset="0"/>
                <a:ea typeface="Calibri" panose="020F0502020204030204" pitchFamily="34" charset="0"/>
                <a:cs typeface="Segoe UI" panose="020B0502040204020203" pitchFamily="34" charset="0"/>
              </a:rPr>
              <a:t>The results provided by </a:t>
            </a:r>
            <a:r>
              <a:rPr lang="en-US" sz="1300" u="sng">
                <a:solidFill>
                  <a:srgbClr val="000000"/>
                </a:solidFill>
                <a:latin typeface="Segoe UI" panose="020B0502040204020203" pitchFamily="34" charset="0"/>
                <a:ea typeface="Calibri" panose="020F0502020204030204" pitchFamily="34" charset="0"/>
                <a:cs typeface="Segoe UI" panose="020B0502040204020203" pitchFamily="34" charset="0"/>
              </a:rPr>
              <a:t>Copilot</a:t>
            </a:r>
            <a:r>
              <a:rPr lang="en-US" sz="1300">
                <a:solidFill>
                  <a:srgbClr val="000000"/>
                </a:solidFill>
                <a:latin typeface="Segoe UI" panose="020B0502040204020203" pitchFamily="34" charset="0"/>
                <a:ea typeface="Calibri" panose="020F0502020204030204" pitchFamily="34" charset="0"/>
                <a:cs typeface="Segoe UI" panose="020B0502040204020203" pitchFamily="34" charset="0"/>
              </a:rPr>
              <a:t> are accurate and relevant.</a:t>
            </a:r>
          </a:p>
          <a:p>
            <a:pPr marL="342900" marR="0" lvl="0" indent="-342900" algn="l" defTabSz="914400" rtl="0" eaLnBrk="1" fontAlgn="auto" latinLnBrk="0" hangingPunct="1">
              <a:lnSpc>
                <a:spcPct val="120000"/>
              </a:lnSpc>
              <a:spcBef>
                <a:spcPts val="0"/>
              </a:spcBef>
              <a:spcAft>
                <a:spcPts val="0"/>
              </a:spcAft>
              <a:buClrTx/>
              <a:buSzTx/>
              <a:buFont typeface="+mj-lt"/>
              <a:buAutoNum type="arabicPeriod"/>
              <a:tabLst/>
              <a:defRPr/>
            </a:pPr>
            <a:r>
              <a:rPr kumimoji="0" lang="en-US" sz="1300" b="0" i="0"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Using </a:t>
            </a:r>
            <a:r>
              <a:rPr kumimoji="0" lang="en-US" sz="1300" b="0" i="0" u="sng"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Copilot</a:t>
            </a:r>
            <a:r>
              <a:rPr kumimoji="0" lang="en-US" sz="1300" b="0" i="0"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 saves me time while I’m trying to accomplish my goals.  </a:t>
            </a:r>
          </a:p>
          <a:p>
            <a:pPr marL="342900" marR="0" lvl="0" indent="-342900" algn="l" defTabSz="914400" rtl="0" eaLnBrk="1" fontAlgn="auto" latinLnBrk="0" hangingPunct="1">
              <a:lnSpc>
                <a:spcPct val="120000"/>
              </a:lnSpc>
              <a:spcBef>
                <a:spcPts val="0"/>
              </a:spcBef>
              <a:spcAft>
                <a:spcPts val="0"/>
              </a:spcAft>
              <a:buClrTx/>
              <a:buSzTx/>
              <a:buFont typeface="+mj-lt"/>
              <a:buAutoNum type="arabicPeriod"/>
              <a:tabLst/>
              <a:defRPr/>
            </a:pPr>
            <a:r>
              <a:rPr kumimoji="0" lang="en-US" sz="13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I would be disappointed if I could not use </a:t>
            </a:r>
            <a:r>
              <a:rPr kumimoji="0" lang="en-US" sz="1300" b="0" i="0" u="sng"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Copilot</a:t>
            </a:r>
            <a:r>
              <a:rPr kumimoji="0" lang="en-US" sz="13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 for my work tasks.</a:t>
            </a:r>
          </a:p>
          <a:p>
            <a:pPr marL="0" marR="0" lvl="0" indent="0" algn="l" defTabSz="914400" rtl="0" eaLnBrk="1" fontAlgn="auto" latinLnBrk="0" hangingPunct="1">
              <a:lnSpc>
                <a:spcPct val="120000"/>
              </a:lnSpc>
              <a:spcBef>
                <a:spcPts val="0"/>
              </a:spcBef>
              <a:spcAft>
                <a:spcPts val="0"/>
              </a:spcAft>
              <a:buClrTx/>
              <a:buSzTx/>
              <a:buNone/>
              <a:tabLst/>
              <a:defRPr/>
            </a:pPr>
            <a:r>
              <a:rPr kumimoji="0" lang="en-US" sz="1300" b="0" i="0"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a:t>
            </a:r>
          </a:p>
          <a:p>
            <a:pPr marL="342900" marR="0" lvl="0" indent="-342900" algn="l" defTabSz="914400" rtl="0" eaLnBrk="1" fontAlgn="auto" latinLnBrk="0" hangingPunct="1">
              <a:lnSpc>
                <a:spcPct val="120000"/>
              </a:lnSpc>
              <a:spcBef>
                <a:spcPts val="0"/>
              </a:spcBef>
              <a:spcAft>
                <a:spcPts val="0"/>
              </a:spcAft>
              <a:buClrTx/>
              <a:buSzTx/>
              <a:buFont typeface="+mj-lt"/>
              <a:buAutoNum type="arabicPeriod"/>
              <a:tabLst/>
              <a:defRPr/>
            </a:pPr>
            <a:r>
              <a:rPr kumimoji="0" lang="en-US" sz="1300" b="0" i="0" u="sng"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Copilot</a:t>
            </a:r>
            <a:r>
              <a:rPr kumimoji="0" lang="en-US" sz="13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 helps me do my job more efficiently and effectively.</a:t>
            </a:r>
          </a:p>
          <a:p>
            <a:pPr marL="342900" marR="0" lvl="0" indent="-342900" algn="l" defTabSz="914400" rtl="0" eaLnBrk="1" fontAlgn="auto" latinLnBrk="0" hangingPunct="1">
              <a:lnSpc>
                <a:spcPct val="120000"/>
              </a:lnSpc>
              <a:spcBef>
                <a:spcPts val="0"/>
              </a:spcBef>
              <a:spcAft>
                <a:spcPts val="0"/>
              </a:spcAft>
              <a:buClrTx/>
              <a:buSzTx/>
              <a:buFont typeface="+mj-lt"/>
              <a:buAutoNum type="arabicPeriod"/>
              <a:tabLst/>
              <a:defRPr/>
            </a:pPr>
            <a:r>
              <a:rPr kumimoji="0" lang="en-US" sz="1300" b="0" i="0"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Using </a:t>
            </a:r>
            <a:r>
              <a:rPr kumimoji="0" lang="en-US" sz="1300" b="0" i="0" u="sng"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Copilot</a:t>
            </a:r>
            <a:r>
              <a:rPr kumimoji="0" lang="en-US" sz="1300" b="0" i="0"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 in my work is an improvement to how things are done today.</a:t>
            </a:r>
          </a:p>
          <a:p>
            <a:pPr marL="342900" marR="0" lvl="0" indent="-342900" algn="l" defTabSz="914400" rtl="0" eaLnBrk="1" fontAlgn="auto" latinLnBrk="0" hangingPunct="1">
              <a:lnSpc>
                <a:spcPct val="120000"/>
              </a:lnSpc>
              <a:spcBef>
                <a:spcPts val="0"/>
              </a:spcBef>
              <a:spcAft>
                <a:spcPts val="0"/>
              </a:spcAft>
              <a:buClrTx/>
              <a:buSzTx/>
              <a:buFont typeface="+mj-lt"/>
              <a:buAutoNum type="arabicPeriod"/>
              <a:tabLst/>
              <a:defRPr/>
            </a:pPr>
            <a:r>
              <a:rPr kumimoji="0" lang="en-US" sz="1300" b="0" i="0" u="sng"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Copilot</a:t>
            </a:r>
            <a:r>
              <a:rPr kumimoji="0" lang="en-US" sz="1300" b="0" i="0"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 functionality is ready to be expanded to all roles.</a:t>
            </a:r>
          </a:p>
          <a:p>
            <a:pPr marL="342900" marR="0" lvl="0" indent="-342900" algn="l" defTabSz="914400" rtl="0" eaLnBrk="1" fontAlgn="auto" latinLnBrk="0" hangingPunct="1">
              <a:lnSpc>
                <a:spcPct val="120000"/>
              </a:lnSpc>
              <a:spcBef>
                <a:spcPts val="0"/>
              </a:spcBef>
              <a:spcAft>
                <a:spcPts val="0"/>
              </a:spcAft>
              <a:buClrTx/>
              <a:buSzTx/>
              <a:buFont typeface="+mj-lt"/>
              <a:buAutoNum type="arabicPeriod"/>
              <a:tabLst/>
              <a:defRPr/>
            </a:pPr>
            <a:r>
              <a:rPr kumimoji="0" lang="en-US" sz="1300" b="0" i="0" u="sng"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Copilot</a:t>
            </a:r>
            <a:r>
              <a:rPr kumimoji="0" lang="en-US" sz="1300" b="0" i="0"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 makes my work tasks easier.</a:t>
            </a:r>
          </a:p>
          <a:p>
            <a:pPr marL="342900" marR="0" lvl="0" indent="-342900" algn="l" defTabSz="914400" rtl="0" eaLnBrk="1" fontAlgn="auto" latinLnBrk="0" hangingPunct="1">
              <a:lnSpc>
                <a:spcPct val="120000"/>
              </a:lnSpc>
              <a:spcBef>
                <a:spcPts val="0"/>
              </a:spcBef>
              <a:spcAft>
                <a:spcPts val="0"/>
              </a:spcAft>
              <a:buClrTx/>
              <a:buSzTx/>
              <a:buFont typeface="+mj-lt"/>
              <a:buAutoNum type="arabicPeriod"/>
              <a:tabLst/>
              <a:defRPr/>
            </a:pPr>
            <a:r>
              <a:rPr kumimoji="0" lang="en-US" sz="1300" b="0" i="0" u="sng"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Copilot</a:t>
            </a:r>
            <a:r>
              <a:rPr kumimoji="0" lang="en-US" sz="13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 reduces the amount of work I have to do.</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a:t>
            </a:r>
          </a:p>
          <a:p>
            <a:pPr marL="342900" marR="0" lvl="0" indent="-342900" algn="l" defTabSz="914400" rtl="0" eaLnBrk="1" fontAlgn="auto" latinLnBrk="0" hangingPunct="1">
              <a:lnSpc>
                <a:spcPct val="120000"/>
              </a:lnSpc>
              <a:spcBef>
                <a:spcPts val="0"/>
              </a:spcBef>
              <a:spcAft>
                <a:spcPts val="0"/>
              </a:spcAft>
              <a:buClrTx/>
              <a:buSzTx/>
              <a:buFont typeface="+mj-lt"/>
              <a:buAutoNum type="arabicPeriod"/>
              <a:tabLst/>
              <a:defRPr/>
            </a:pPr>
            <a:r>
              <a:rPr kumimoji="0" lang="en-US" sz="13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Qual feedback on </a:t>
            </a:r>
            <a:r>
              <a:rPr kumimoji="0" lang="en-US" sz="1300" b="0" i="0" u="sng"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Copilot</a:t>
            </a:r>
            <a:r>
              <a:rPr kumimoji="0" lang="en-US" sz="1300" b="0" i="0"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 (free text box)</a:t>
            </a:r>
            <a:endParaRPr kumimoji="0" lang="en-US" sz="1300" b="0" i="0"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7" name="Title 3">
            <a:extLst>
              <a:ext uri="{FF2B5EF4-FFF2-40B4-BE49-F238E27FC236}">
                <a16:creationId xmlns:a16="http://schemas.microsoft.com/office/drawing/2014/main" id="{9AF6557A-C691-7944-556D-5A4745EFFB31}"/>
              </a:ext>
            </a:extLst>
          </p:cNvPr>
          <p:cNvSpPr txBox="1">
            <a:spLocks/>
          </p:cNvSpPr>
          <p:nvPr/>
        </p:nvSpPr>
        <p:spPr>
          <a:xfrm>
            <a:off x="1132787" y="388672"/>
            <a:ext cx="9359245" cy="86373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300" b="1" i="0" u="none" strike="noStrike" kern="1200" cap="none" spc="0" normalizeH="0" baseline="0" noProof="0">
                <a:ln>
                  <a:noFill/>
                </a:ln>
                <a:solidFill>
                  <a:prstClr val="black"/>
                </a:solidFill>
                <a:effectLst/>
                <a:uLnTx/>
                <a:uFillTx/>
                <a:latin typeface="Segoe UI Variable Display Semib" pitchFamily="2" charset="0"/>
                <a:ea typeface="+mj-ea"/>
                <a:cs typeface="+mj-cs"/>
              </a:rPr>
              <a:t>Copilot Survey</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Variable Display Semib" pitchFamily="2" charset="0"/>
                <a:ea typeface="+mj-ea"/>
                <a:cs typeface="+mj-cs"/>
              </a:rPr>
              <a:t>Questions inspired by the AIX Trust Score Survey and </a:t>
            </a:r>
            <a:r>
              <a:rPr lang="en-US" sz="1200" b="0">
                <a:solidFill>
                  <a:prstClr val="black"/>
                </a:solidFill>
                <a:latin typeface="Segoe UI Variable Display Semib" pitchFamily="2" charset="0"/>
              </a:rPr>
              <a:t>UX AI Product Fundamentals </a:t>
            </a:r>
            <a:r>
              <a:rPr kumimoji="0" lang="en-US" sz="800" b="0" i="0" u="none" strike="noStrike" kern="1200" cap="none" spc="0" normalizeH="0" baseline="0" noProof="0">
                <a:ln>
                  <a:noFill/>
                </a:ln>
                <a:solidFill>
                  <a:prstClr val="black"/>
                </a:solidFill>
                <a:effectLst/>
                <a:uLnTx/>
                <a:uFillTx/>
                <a:latin typeface="Calibri Light" panose="020F0302020204030204"/>
                <a:ea typeface="+mj-ea"/>
                <a:cs typeface="+mj-cs"/>
                <a:hlinkClick r:id="rId2"/>
              </a:rPr>
              <a:t>10.2022 DTP AIX Trust Score Study Guide v3 .pptx</a:t>
            </a:r>
            <a:endParaRPr kumimoji="0" lang="en-US" sz="1200" b="0" i="0" u="none" strike="noStrike" kern="1200" cap="none" spc="0" normalizeH="0" baseline="0" noProof="0">
              <a:ln>
                <a:noFill/>
              </a:ln>
              <a:solidFill>
                <a:prstClr val="black"/>
              </a:solidFill>
              <a:effectLst/>
              <a:uLnTx/>
              <a:uFillTx/>
              <a:latin typeface="Segoe UI Variable Display Semib" pitchFamily="2" charset="0"/>
              <a:ea typeface="+mj-ea"/>
              <a:cs typeface="+mj-cs"/>
            </a:endParaRPr>
          </a:p>
        </p:txBody>
      </p:sp>
      <p:sp>
        <p:nvSpPr>
          <p:cNvPr id="4" name="Right Brace 3">
            <a:extLst>
              <a:ext uri="{FF2B5EF4-FFF2-40B4-BE49-F238E27FC236}">
                <a16:creationId xmlns:a16="http://schemas.microsoft.com/office/drawing/2014/main" id="{A9A0F9E2-0BA0-3ACD-E8E5-FFB18821E271}"/>
              </a:ext>
            </a:extLst>
          </p:cNvPr>
          <p:cNvSpPr/>
          <p:nvPr/>
        </p:nvSpPr>
        <p:spPr>
          <a:xfrm>
            <a:off x="7162800" y="3418915"/>
            <a:ext cx="311085" cy="981635"/>
          </a:xfrm>
          <a:prstGeom prst="rightBrac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ight Brace 5">
            <a:extLst>
              <a:ext uri="{FF2B5EF4-FFF2-40B4-BE49-F238E27FC236}">
                <a16:creationId xmlns:a16="http://schemas.microsoft.com/office/drawing/2014/main" id="{720AC8EC-622A-DC17-9BDC-E656B40DA05A}"/>
              </a:ext>
            </a:extLst>
          </p:cNvPr>
          <p:cNvSpPr/>
          <p:nvPr/>
        </p:nvSpPr>
        <p:spPr>
          <a:xfrm>
            <a:off x="7162800" y="4581525"/>
            <a:ext cx="311085" cy="1242058"/>
          </a:xfrm>
          <a:prstGeom prst="rightBrac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3">
            <a:extLst>
              <a:ext uri="{FF2B5EF4-FFF2-40B4-BE49-F238E27FC236}">
                <a16:creationId xmlns:a16="http://schemas.microsoft.com/office/drawing/2014/main" id="{54F764BB-3BB4-9AD5-F215-90998CF1C0FF}"/>
              </a:ext>
            </a:extLst>
          </p:cNvPr>
          <p:cNvSpPr txBox="1"/>
          <p:nvPr/>
        </p:nvSpPr>
        <p:spPr>
          <a:xfrm>
            <a:off x="7473885" y="3678899"/>
            <a:ext cx="1393595"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Segoe UI"/>
              </a:rPr>
              <a:t>AI Composite Metrics</a:t>
            </a:r>
          </a:p>
        </p:txBody>
      </p:sp>
      <p:sp>
        <p:nvSpPr>
          <p:cNvPr id="9" name="TextBox 4">
            <a:extLst>
              <a:ext uri="{FF2B5EF4-FFF2-40B4-BE49-F238E27FC236}">
                <a16:creationId xmlns:a16="http://schemas.microsoft.com/office/drawing/2014/main" id="{F10B4A66-B389-1E79-6D2E-F7A2447377BA}"/>
              </a:ext>
            </a:extLst>
          </p:cNvPr>
          <p:cNvSpPr txBox="1"/>
          <p:nvPr/>
        </p:nvSpPr>
        <p:spPr>
          <a:xfrm>
            <a:off x="7473884" y="4966959"/>
            <a:ext cx="1393595"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Segoe UI"/>
              </a:rPr>
              <a:t>Previously Collected Metrics</a:t>
            </a:r>
          </a:p>
        </p:txBody>
      </p:sp>
    </p:spTree>
    <p:extLst>
      <p:ext uri="{BB962C8B-B14F-4D97-AF65-F5344CB8AC3E}">
        <p14:creationId xmlns:p14="http://schemas.microsoft.com/office/powerpoint/2010/main" val="1829329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Vertical Text Placeholder 18">
            <a:extLst>
              <a:ext uri="{FF2B5EF4-FFF2-40B4-BE49-F238E27FC236}">
                <a16:creationId xmlns:a16="http://schemas.microsoft.com/office/drawing/2014/main" id="{3E42138A-0B40-5F9E-3458-5C21DBBF3848}"/>
              </a:ext>
            </a:extLst>
          </p:cNvPr>
          <p:cNvSpPr>
            <a:spLocks noGrp="1"/>
          </p:cNvSpPr>
          <p:nvPr>
            <p:ph type="body" orient="vert" sz="quarter" idx="13"/>
          </p:nvPr>
        </p:nvSpPr>
        <p:spPr>
          <a:xfrm rot="10800000">
            <a:off x="107404" y="214312"/>
            <a:ext cx="228600" cy="1462088"/>
          </a:xfrm>
        </p:spPr>
        <p:txBody>
          <a:bodyPr vert="eaVert" anchor="ctr">
            <a:noAutofit/>
          </a:bodyPr>
          <a:lstStyle/>
          <a:p>
            <a:r>
              <a:rPr lang="en-US"/>
              <a:t>October 2023</a:t>
            </a:r>
          </a:p>
        </p:txBody>
      </p:sp>
      <p:sp>
        <p:nvSpPr>
          <p:cNvPr id="22" name="Vertical Text Placeholder 19">
            <a:extLst>
              <a:ext uri="{FF2B5EF4-FFF2-40B4-BE49-F238E27FC236}">
                <a16:creationId xmlns:a16="http://schemas.microsoft.com/office/drawing/2014/main" id="{2444BBA1-A7EF-E903-5512-E8B8FA271624}"/>
              </a:ext>
            </a:extLst>
          </p:cNvPr>
          <p:cNvSpPr>
            <a:spLocks noGrp="1"/>
          </p:cNvSpPr>
          <p:nvPr>
            <p:ph type="body" orient="vert" sz="quarter" idx="38"/>
          </p:nvPr>
        </p:nvSpPr>
        <p:spPr>
          <a:xfrm rot="10800000">
            <a:off x="107404" y="5197792"/>
            <a:ext cx="228600" cy="1462088"/>
          </a:xfrm>
        </p:spPr>
        <p:txBody>
          <a:bodyPr vert="eaVert" anchor="ctr">
            <a:noAutofit/>
          </a:bodyPr>
          <a:lstStyle/>
          <a:p>
            <a:r>
              <a:rPr lang="en-US"/>
              <a:t>C+E Studio</a:t>
            </a:r>
          </a:p>
        </p:txBody>
      </p:sp>
      <p:sp>
        <p:nvSpPr>
          <p:cNvPr id="18" name="TextBox 17">
            <a:extLst>
              <a:ext uri="{FF2B5EF4-FFF2-40B4-BE49-F238E27FC236}">
                <a16:creationId xmlns:a16="http://schemas.microsoft.com/office/drawing/2014/main" id="{DC1CDE7B-E25E-3470-5431-7F736B393AC3}"/>
              </a:ext>
            </a:extLst>
          </p:cNvPr>
          <p:cNvSpPr txBox="1"/>
          <p:nvPr/>
        </p:nvSpPr>
        <p:spPr>
          <a:xfrm>
            <a:off x="990600" y="337456"/>
            <a:ext cx="10639310" cy="891346"/>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300" b="1" i="0" u="none" strike="noStrike" kern="1200" cap="none" spc="0" normalizeH="0" baseline="0" noProof="0">
                <a:ln>
                  <a:noFill/>
                </a:ln>
                <a:solidFill>
                  <a:prstClr val="black">
                    <a:lumMod val="95000"/>
                    <a:lumOff val="5000"/>
                  </a:prstClr>
                </a:solidFill>
                <a:effectLst/>
                <a:uLnTx/>
                <a:uFillTx/>
                <a:latin typeface="Segoe UI "/>
                <a:ea typeface="+mn-ea"/>
                <a:cs typeface="Segoe UI Bold" panose="020B0802040204020203" pitchFamily="34" charset="0"/>
              </a:rPr>
              <a:t>Objectives</a:t>
            </a:r>
          </a:p>
        </p:txBody>
      </p:sp>
      <p:sp>
        <p:nvSpPr>
          <p:cNvPr id="10" name="Slide Number Placeholder 2">
            <a:extLst>
              <a:ext uri="{FF2B5EF4-FFF2-40B4-BE49-F238E27FC236}">
                <a16:creationId xmlns:a16="http://schemas.microsoft.com/office/drawing/2014/main" id="{B14C8D99-0E6C-13F3-08A1-8F3F291D77EB}"/>
              </a:ext>
              <a:ext uri="{C183D7F6-B498-43B3-948B-1728B52AA6E4}">
                <adec:decorative xmlns:adec="http://schemas.microsoft.com/office/drawing/2017/decorative" val="1"/>
              </a:ext>
            </a:extLst>
          </p:cNvPr>
          <p:cNvSpPr txBox="1">
            <a:spLocks/>
          </p:cNvSpPr>
          <p:nvPr/>
        </p:nvSpPr>
        <p:spPr>
          <a:xfrm>
            <a:off x="10013950" y="6360870"/>
            <a:ext cx="1911350" cy="365125"/>
          </a:xfrm>
          <a:prstGeom prst="rect">
            <a:avLst/>
          </a:prstGeom>
        </p:spPr>
        <p:txBody>
          <a:bodyPr anchor="ctr"/>
          <a:lstStyle>
            <a:defPPr>
              <a:defRPr lang="en-US"/>
            </a:defPPr>
            <a:lvl1pPr marL="0" algn="r" defTabSz="914400" rtl="0" eaLnBrk="1" latinLnBrk="0" hangingPunct="1">
              <a:defRPr lang="en-US" sz="1000" kern="1200" smtClean="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D6E50AF-DCD5-41B0-B1FC-D14EA31DB2F1}"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sym typeface="Arial"/>
            </a:endParaRPr>
          </a:p>
        </p:txBody>
      </p:sp>
      <p:pic>
        <p:nvPicPr>
          <p:cNvPr id="11" name="Picture 10" descr="Colorful circles linked with lines representing a network">
            <a:extLst>
              <a:ext uri="{FF2B5EF4-FFF2-40B4-BE49-F238E27FC236}">
                <a16:creationId xmlns:a16="http://schemas.microsoft.com/office/drawing/2014/main" id="{9577A873-7D01-C662-D7AE-82F704CF28AB}"/>
              </a:ext>
            </a:extLst>
          </p:cNvPr>
          <p:cNvPicPr>
            <a:picLocks noChangeAspect="1"/>
          </p:cNvPicPr>
          <p:nvPr/>
        </p:nvPicPr>
        <p:blipFill rotWithShape="1">
          <a:blip r:embed="rId2">
            <a:extLst>
              <a:ext uri="{28A0092B-C50C-407E-A947-70E740481C1C}">
                <a14:useLocalDpi xmlns:a14="http://schemas.microsoft.com/office/drawing/2010/main" val="0"/>
              </a:ext>
            </a:extLst>
          </a:blip>
          <a:srcRect r="53934"/>
          <a:stretch/>
        </p:blipFill>
        <p:spPr>
          <a:xfrm>
            <a:off x="7500125" y="0"/>
            <a:ext cx="4691876" cy="6858000"/>
          </a:xfrm>
          <a:prstGeom prst="rect">
            <a:avLst/>
          </a:prstGeom>
        </p:spPr>
      </p:pic>
      <p:sp>
        <p:nvSpPr>
          <p:cNvPr id="13" name="Rectangle 12">
            <a:extLst>
              <a:ext uri="{FF2B5EF4-FFF2-40B4-BE49-F238E27FC236}">
                <a16:creationId xmlns:a16="http://schemas.microsoft.com/office/drawing/2014/main" id="{8C45266E-970A-CC0F-7942-C3A7A5653190}"/>
              </a:ext>
            </a:extLst>
          </p:cNvPr>
          <p:cNvSpPr/>
          <p:nvPr/>
        </p:nvSpPr>
        <p:spPr>
          <a:xfrm>
            <a:off x="7500123" y="0"/>
            <a:ext cx="4691876" cy="6858000"/>
          </a:xfrm>
          <a:prstGeom prst="rect">
            <a:avLst/>
          </a:prstGeom>
          <a:gradFill>
            <a:gsLst>
              <a:gs pos="92000">
                <a:schemeClr val="bg1">
                  <a:alpha val="35000"/>
                </a:schemeClr>
              </a:gs>
              <a:gs pos="11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 name="Table 8">
            <a:extLst>
              <a:ext uri="{FF2B5EF4-FFF2-40B4-BE49-F238E27FC236}">
                <a16:creationId xmlns:a16="http://schemas.microsoft.com/office/drawing/2014/main" id="{F91A5FAE-7C1A-29FB-CA4D-D4397E755E0A}"/>
              </a:ext>
            </a:extLst>
          </p:cNvPr>
          <p:cNvGraphicFramePr>
            <a:graphicFrameLocks noGrp="1"/>
          </p:cNvGraphicFramePr>
          <p:nvPr/>
        </p:nvGraphicFramePr>
        <p:xfrm>
          <a:off x="837469" y="1566258"/>
          <a:ext cx="6782978" cy="3200400"/>
        </p:xfrm>
        <a:graphic>
          <a:graphicData uri="http://schemas.openxmlformats.org/drawingml/2006/table">
            <a:tbl>
              <a:tblPr>
                <a:tableStyleId>{5C22544A-7EE6-4342-B048-85BDC9FD1C3A}</a:tableStyleId>
              </a:tblPr>
              <a:tblGrid>
                <a:gridCol w="744549">
                  <a:extLst>
                    <a:ext uri="{9D8B030D-6E8A-4147-A177-3AD203B41FA5}">
                      <a16:colId xmlns:a16="http://schemas.microsoft.com/office/drawing/2014/main" val="3832633443"/>
                    </a:ext>
                  </a:extLst>
                </a:gridCol>
                <a:gridCol w="315772">
                  <a:extLst>
                    <a:ext uri="{9D8B030D-6E8A-4147-A177-3AD203B41FA5}">
                      <a16:colId xmlns:a16="http://schemas.microsoft.com/office/drawing/2014/main" val="3591634098"/>
                    </a:ext>
                  </a:extLst>
                </a:gridCol>
                <a:gridCol w="5722657">
                  <a:extLst>
                    <a:ext uri="{9D8B030D-6E8A-4147-A177-3AD203B41FA5}">
                      <a16:colId xmlns:a16="http://schemas.microsoft.com/office/drawing/2014/main" val="171316085"/>
                    </a:ext>
                  </a:extLst>
                </a:gridCol>
              </a:tblGrid>
              <a:tr h="62248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2000"/>
                        <a:t>Gain a continued understanding of </a:t>
                      </a:r>
                      <a:r>
                        <a:rPr lang="en-US" sz="2000" b="1"/>
                        <a:t>satisfaction, productivity, and usefulness of Copilot </a:t>
                      </a:r>
                      <a:r>
                        <a:rPr lang="en-US" sz="2000"/>
                        <a:t>in customer service. </a:t>
                      </a:r>
                    </a:p>
                    <a:p>
                      <a:pPr lvl="0">
                        <a:buNone/>
                      </a:pPr>
                      <a:endParaRPr lang="en-US" sz="2000"/>
                    </a:p>
                    <a:p>
                      <a:pPr lvl="0">
                        <a:buNone/>
                      </a:pPr>
                      <a:r>
                        <a:rPr lang="en-US" sz="2000"/>
                        <a:t>Understand </a:t>
                      </a:r>
                      <a:r>
                        <a:rPr lang="en-US" sz="2000" b="1"/>
                        <a:t>user sentiment of Copilot </a:t>
                      </a:r>
                      <a:r>
                        <a:rPr lang="en-US" sz="2000" b="0"/>
                        <a:t>that can be applied across various Dynamics product spaces</a:t>
                      </a:r>
                      <a:r>
                        <a:rPr lang="en-US" sz="2000"/>
                        <a:t>. </a:t>
                      </a:r>
                    </a:p>
                    <a:p>
                      <a:pPr lvl="0">
                        <a:buNone/>
                      </a:pPr>
                      <a:endParaRPr lang="en-US" sz="2000"/>
                    </a:p>
                    <a:p>
                      <a:pPr lvl="0">
                        <a:buNone/>
                      </a:pPr>
                      <a:r>
                        <a:rPr lang="en-US" sz="2000"/>
                        <a:t>Gather and analyze qualitative feedback producing Copilot </a:t>
                      </a:r>
                      <a:r>
                        <a:rPr lang="en-US" sz="2000" b="1"/>
                        <a:t>wins and opportunities.</a:t>
                      </a: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0306051"/>
                  </a:ext>
                </a:extLst>
              </a:tr>
              <a:tr h="310896">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1999439"/>
                  </a:ext>
                </a:extLst>
              </a:tr>
            </a:tbl>
          </a:graphicData>
        </a:graphic>
      </p:graphicFrame>
      <p:pic>
        <p:nvPicPr>
          <p:cNvPr id="3" name="Picture 2">
            <a:extLst>
              <a:ext uri="{FF2B5EF4-FFF2-40B4-BE49-F238E27FC236}">
                <a16:creationId xmlns:a16="http://schemas.microsoft.com/office/drawing/2014/main" id="{56BE832F-B6B0-8AA8-E214-A80295EDFEF1}"/>
              </a:ext>
            </a:extLst>
          </p:cNvPr>
          <p:cNvPicPr>
            <a:picLocks noChangeAspect="1"/>
          </p:cNvPicPr>
          <p:nvPr/>
        </p:nvPicPr>
        <p:blipFill>
          <a:blip r:embed="rId3">
            <a:duotone>
              <a:schemeClr val="accent1">
                <a:shade val="45000"/>
                <a:satMod val="135000"/>
              </a:schemeClr>
              <a:prstClr val="white"/>
            </a:duotone>
          </a:blip>
          <a:stretch>
            <a:fillRect/>
          </a:stretch>
        </p:blipFill>
        <p:spPr>
          <a:xfrm>
            <a:off x="991047" y="1633997"/>
            <a:ext cx="384081" cy="384081"/>
          </a:xfrm>
          <a:prstGeom prst="rect">
            <a:avLst/>
          </a:prstGeom>
          <a:ln>
            <a:noFill/>
          </a:ln>
        </p:spPr>
      </p:pic>
      <p:pic>
        <p:nvPicPr>
          <p:cNvPr id="4" name="Picture 3">
            <a:extLst>
              <a:ext uri="{FF2B5EF4-FFF2-40B4-BE49-F238E27FC236}">
                <a16:creationId xmlns:a16="http://schemas.microsoft.com/office/drawing/2014/main" id="{C356401D-EEDB-62F3-DED7-DC822AED9611}"/>
              </a:ext>
            </a:extLst>
          </p:cNvPr>
          <p:cNvPicPr>
            <a:picLocks noChangeAspect="1"/>
          </p:cNvPicPr>
          <p:nvPr/>
        </p:nvPicPr>
        <p:blipFill>
          <a:blip r:embed="rId3">
            <a:duotone>
              <a:schemeClr val="accent1">
                <a:shade val="45000"/>
                <a:satMod val="135000"/>
              </a:schemeClr>
              <a:prstClr val="white"/>
            </a:duotone>
          </a:blip>
          <a:stretch>
            <a:fillRect/>
          </a:stretch>
        </p:blipFill>
        <p:spPr>
          <a:xfrm>
            <a:off x="991047" y="2876109"/>
            <a:ext cx="384081" cy="384081"/>
          </a:xfrm>
          <a:prstGeom prst="rect">
            <a:avLst/>
          </a:prstGeom>
          <a:ln>
            <a:noFill/>
          </a:ln>
        </p:spPr>
      </p:pic>
      <p:pic>
        <p:nvPicPr>
          <p:cNvPr id="5" name="Picture 4">
            <a:extLst>
              <a:ext uri="{FF2B5EF4-FFF2-40B4-BE49-F238E27FC236}">
                <a16:creationId xmlns:a16="http://schemas.microsoft.com/office/drawing/2014/main" id="{023D6480-CA1F-EFE7-59B0-9D71B5AB72E0}"/>
              </a:ext>
            </a:extLst>
          </p:cNvPr>
          <p:cNvPicPr>
            <a:picLocks noChangeAspect="1"/>
          </p:cNvPicPr>
          <p:nvPr/>
        </p:nvPicPr>
        <p:blipFill>
          <a:blip r:embed="rId3">
            <a:duotone>
              <a:schemeClr val="accent1">
                <a:shade val="45000"/>
                <a:satMod val="135000"/>
              </a:schemeClr>
              <a:prstClr val="white"/>
            </a:duotone>
          </a:blip>
          <a:stretch>
            <a:fillRect/>
          </a:stretch>
        </p:blipFill>
        <p:spPr>
          <a:xfrm>
            <a:off x="991047" y="3781743"/>
            <a:ext cx="384081" cy="384081"/>
          </a:xfrm>
          <a:prstGeom prst="rect">
            <a:avLst/>
          </a:prstGeom>
          <a:ln>
            <a:noFill/>
          </a:ln>
        </p:spPr>
      </p:pic>
      <p:grpSp>
        <p:nvGrpSpPr>
          <p:cNvPr id="6" name="Group 5">
            <a:extLst>
              <a:ext uri="{FF2B5EF4-FFF2-40B4-BE49-F238E27FC236}">
                <a16:creationId xmlns:a16="http://schemas.microsoft.com/office/drawing/2014/main" id="{53768956-6A2C-8BDF-48E2-F1DE7939E63A}"/>
              </a:ext>
              <a:ext uri="{C183D7F6-B498-43B3-948B-1728B52AA6E4}">
                <adec:decorative xmlns:adec="http://schemas.microsoft.com/office/drawing/2017/decorative" val="1"/>
              </a:ext>
            </a:extLst>
          </p:cNvPr>
          <p:cNvGrpSpPr/>
          <p:nvPr/>
        </p:nvGrpSpPr>
        <p:grpSpPr>
          <a:xfrm>
            <a:off x="110346" y="3313580"/>
            <a:ext cx="228600" cy="230840"/>
            <a:chOff x="6400800" y="152400"/>
            <a:chExt cx="330741" cy="333982"/>
          </a:xfrm>
          <a:solidFill>
            <a:schemeClr val="tx1"/>
          </a:solidFill>
        </p:grpSpPr>
        <p:sp>
          <p:nvSpPr>
            <p:cNvPr id="7" name="Rectangle 6">
              <a:extLst>
                <a:ext uri="{FF2B5EF4-FFF2-40B4-BE49-F238E27FC236}">
                  <a16:creationId xmlns:a16="http://schemas.microsoft.com/office/drawing/2014/main" id="{1C721D4A-A094-6E8F-6510-2BF298F0AD08}"/>
                </a:ext>
              </a:extLst>
            </p:cNvPr>
            <p:cNvSpPr/>
            <p:nvPr userDrawn="1"/>
          </p:nvSpPr>
          <p:spPr>
            <a:xfrm>
              <a:off x="6400800"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14FC2C7-662C-0DF6-EB0A-9B69308B8867}"/>
                </a:ext>
              </a:extLst>
            </p:cNvPr>
            <p:cNvSpPr/>
            <p:nvPr userDrawn="1"/>
          </p:nvSpPr>
          <p:spPr>
            <a:xfrm>
              <a:off x="6579141"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B859153-2141-D21E-D109-C34D67409DA4}"/>
                </a:ext>
              </a:extLst>
            </p:cNvPr>
            <p:cNvSpPr/>
            <p:nvPr userDrawn="1"/>
          </p:nvSpPr>
          <p:spPr>
            <a:xfrm>
              <a:off x="6400800"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71186B1-6E44-E69A-8B54-205AB1D3C3DC}"/>
                </a:ext>
              </a:extLst>
            </p:cNvPr>
            <p:cNvSpPr/>
            <p:nvPr userDrawn="1"/>
          </p:nvSpPr>
          <p:spPr>
            <a:xfrm>
              <a:off x="6579141"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52638015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2CCC9EED-3240-5FEE-E300-7B94954F1D08}"/>
              </a:ext>
            </a:extLst>
          </p:cNvPr>
          <p:cNvSpPr/>
          <p:nvPr/>
        </p:nvSpPr>
        <p:spPr>
          <a:xfrm>
            <a:off x="5099517" y="2097044"/>
            <a:ext cx="1982401" cy="4410163"/>
          </a:xfrm>
          <a:prstGeom prst="rect">
            <a:avLst/>
          </a:prstGeom>
          <a:solidFill>
            <a:schemeClr val="bg1"/>
          </a:solidFill>
          <a:ln>
            <a:solidFill>
              <a:schemeClr val="bg1">
                <a:lumMod val="85000"/>
              </a:schemeClr>
            </a:solidFill>
          </a:ln>
          <a:effectLst>
            <a:outerShdw blurRad="50800" dist="38100" dir="5400000" algn="t" rotWithShape="0">
              <a:prstClr val="black">
                <a:alpha val="16000"/>
              </a:prstClr>
            </a:outerShdw>
          </a:effectLst>
        </p:spPr>
        <p:txBody>
          <a:bodyPr lIns="0" tIns="0" rIns="0" bIns="0" rtlCol="0" anchor="ctr"/>
          <a:lstStyle/>
          <a:p>
            <a:pPr marL="0" marR="0" lvl="0" indent="0" algn="l" defTabSz="914400" rtl="0" eaLnBrk="1" fontAlgn="auto" latinLnBrk="0" hangingPunct="1">
              <a:lnSpc>
                <a:spcPct val="90000"/>
              </a:lnSpc>
              <a:spcBef>
                <a:spcPts val="100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Bold" panose="020B0802040204020203" pitchFamily="34" charset="0"/>
              <a:ea typeface="+mn-ea"/>
              <a:cs typeface="Segoe UI Bold" panose="020B0802040204020203" pitchFamily="34" charset="0"/>
            </a:endParaRPr>
          </a:p>
        </p:txBody>
      </p:sp>
      <p:sp>
        <p:nvSpPr>
          <p:cNvPr id="19" name="Vertical Text Placeholder 18">
            <a:extLst>
              <a:ext uri="{FF2B5EF4-FFF2-40B4-BE49-F238E27FC236}">
                <a16:creationId xmlns:a16="http://schemas.microsoft.com/office/drawing/2014/main" id="{8CACAEFE-D954-1650-3225-9320FF98FD4E}"/>
              </a:ext>
            </a:extLst>
          </p:cNvPr>
          <p:cNvSpPr>
            <a:spLocks noGrp="1"/>
          </p:cNvSpPr>
          <p:nvPr>
            <p:ph type="body" orient="vert" sz="quarter" idx="13"/>
          </p:nvPr>
        </p:nvSpPr>
        <p:spPr/>
        <p:txBody>
          <a:bodyPr vert="eaVert" anchor="ctr">
            <a:noAutofit/>
          </a:bodyPr>
          <a:lstStyle/>
          <a:p>
            <a:r>
              <a:rPr lang="en-US"/>
              <a:t>October 2023</a:t>
            </a:r>
          </a:p>
        </p:txBody>
      </p:sp>
      <p:sp>
        <p:nvSpPr>
          <p:cNvPr id="132" name="TextBox 131">
            <a:extLst>
              <a:ext uri="{FF2B5EF4-FFF2-40B4-BE49-F238E27FC236}">
                <a16:creationId xmlns:a16="http://schemas.microsoft.com/office/drawing/2014/main" id="{17439635-B45A-C232-65AB-5B89C848265A}"/>
              </a:ext>
            </a:extLst>
          </p:cNvPr>
          <p:cNvSpPr txBox="1"/>
          <p:nvPr/>
        </p:nvSpPr>
        <p:spPr>
          <a:xfrm>
            <a:off x="876538" y="337456"/>
            <a:ext cx="10753372" cy="891346"/>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prstClr val="black">
                    <a:lumMod val="95000"/>
                    <a:lumOff val="5000"/>
                  </a:prstClr>
                </a:solidFill>
                <a:effectLst/>
                <a:uLnTx/>
                <a:uFillTx/>
                <a:latin typeface="Segoe UI "/>
                <a:ea typeface="+mn-ea"/>
                <a:cs typeface="Segoe UI Bold" panose="020B0802040204020203" pitchFamily="34" charset="0"/>
              </a:rPr>
              <a:t>C+E Studio Research Team </a:t>
            </a:r>
            <a:r>
              <a:rPr kumimoji="0" lang="en-US" sz="2000" b="1" i="0" u="none" strike="noStrike" kern="1200" cap="none" spc="0" normalizeH="0" baseline="0" noProof="0">
                <a:ln>
                  <a:noFill/>
                </a:ln>
                <a:solidFill>
                  <a:prstClr val="black">
                    <a:lumMod val="95000"/>
                    <a:lumOff val="5000"/>
                  </a:prstClr>
                </a:solidFill>
                <a:effectLst/>
                <a:uLnTx/>
                <a:uFillTx/>
                <a:latin typeface="Segoe UI "/>
                <a:ea typeface="+mn-ea"/>
                <a:cs typeface="Segoe UI Bold" panose="020B0802040204020203" pitchFamily="34" charset="0"/>
              </a:rPr>
              <a:t>- March 2023</a:t>
            </a:r>
          </a:p>
        </p:txBody>
      </p:sp>
      <p:sp>
        <p:nvSpPr>
          <p:cNvPr id="4" name="Oval 3">
            <a:extLst>
              <a:ext uri="{FF2B5EF4-FFF2-40B4-BE49-F238E27FC236}">
                <a16:creationId xmlns:a16="http://schemas.microsoft.com/office/drawing/2014/main" id="{7B104C30-3F93-BBBE-9403-723F71238C1B}"/>
              </a:ext>
            </a:extLst>
          </p:cNvPr>
          <p:cNvSpPr>
            <a:spLocks/>
          </p:cNvSpPr>
          <p:nvPr/>
        </p:nvSpPr>
        <p:spPr>
          <a:xfrm>
            <a:off x="9970715" y="756950"/>
            <a:ext cx="190475" cy="177781"/>
          </a:xfrm>
          <a:prstGeom prst="ellipse">
            <a:avLst/>
          </a:prstGeom>
          <a:solidFill>
            <a:schemeClr val="bg1">
              <a:lumMod val="95000"/>
            </a:schemeClr>
          </a:solid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Bold" panose="020B0802040204020203" pitchFamily="34" charset="0"/>
              <a:ea typeface="+mn-ea"/>
              <a:cs typeface="Segoe UI Bold" panose="020B0802040204020203" pitchFamily="34" charset="0"/>
            </a:endParaRPr>
          </a:p>
        </p:txBody>
      </p:sp>
      <p:sp>
        <p:nvSpPr>
          <p:cNvPr id="5" name="Oval 4">
            <a:extLst>
              <a:ext uri="{FF2B5EF4-FFF2-40B4-BE49-F238E27FC236}">
                <a16:creationId xmlns:a16="http://schemas.microsoft.com/office/drawing/2014/main" id="{3D3C60C1-C5F5-310E-3661-E2A90D467DDE}"/>
              </a:ext>
            </a:extLst>
          </p:cNvPr>
          <p:cNvSpPr>
            <a:spLocks/>
          </p:cNvSpPr>
          <p:nvPr/>
        </p:nvSpPr>
        <p:spPr>
          <a:xfrm>
            <a:off x="10664621" y="756950"/>
            <a:ext cx="190475" cy="177781"/>
          </a:xfrm>
          <a:prstGeom prst="ellipse">
            <a:avLst/>
          </a:prstGeom>
          <a:solidFill>
            <a:schemeClr val="bg1">
              <a:lumMod val="95000"/>
            </a:schemeClr>
          </a:solidFill>
          <a:ln w="254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Bold" panose="020B0802040204020203" pitchFamily="34" charset="0"/>
              <a:ea typeface="+mn-ea"/>
              <a:cs typeface="Segoe UI Bold" panose="020B0802040204020203" pitchFamily="34" charset="0"/>
            </a:endParaRPr>
          </a:p>
        </p:txBody>
      </p:sp>
      <p:sp>
        <p:nvSpPr>
          <p:cNvPr id="6" name="Text Placeholder 1">
            <a:extLst>
              <a:ext uri="{FF2B5EF4-FFF2-40B4-BE49-F238E27FC236}">
                <a16:creationId xmlns:a16="http://schemas.microsoft.com/office/drawing/2014/main" id="{9D4541EE-928B-74B2-77EF-EDD26EED340D}"/>
              </a:ext>
            </a:extLst>
          </p:cNvPr>
          <p:cNvSpPr txBox="1">
            <a:spLocks/>
          </p:cNvSpPr>
          <p:nvPr/>
        </p:nvSpPr>
        <p:spPr>
          <a:xfrm>
            <a:off x="10214649" y="756950"/>
            <a:ext cx="449972" cy="177781"/>
          </a:xfrm>
          <a:prstGeom prst="rect">
            <a:avLst/>
          </a:prstGeom>
        </p:spPr>
        <p:txBody>
          <a:bodyPr lIns="0" tIns="0" rIns="0" bIns="0" anchor="ctr"/>
          <a:lstStyle>
            <a:lvl1pPr marL="0" indent="0" algn="l" defTabSz="914400" rtl="0" eaLnBrk="1" latinLnBrk="0" hangingPunct="1">
              <a:lnSpc>
                <a:spcPct val="90000"/>
              </a:lnSpc>
              <a:spcBef>
                <a:spcPts val="1000"/>
              </a:spcBef>
              <a:buFont typeface="Arial" panose="020B0604020202020204" pitchFamily="34" charset="0"/>
              <a:buNone/>
              <a:defRPr sz="1600" b="1"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b="1" i="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b="0" i="1"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600"/>
              </a:spcAft>
              <a:buClrTx/>
              <a:buSzTx/>
              <a:buFont typeface="Arial" panose="020B0604020202020204" pitchFamily="34" charset="0"/>
              <a:buNone/>
              <a:tabLst>
                <a:tab pos="449263" algn="l"/>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FTE</a:t>
            </a:r>
          </a:p>
        </p:txBody>
      </p:sp>
      <p:sp>
        <p:nvSpPr>
          <p:cNvPr id="7" name="Text Placeholder 1">
            <a:extLst>
              <a:ext uri="{FF2B5EF4-FFF2-40B4-BE49-F238E27FC236}">
                <a16:creationId xmlns:a16="http://schemas.microsoft.com/office/drawing/2014/main" id="{D12C14AA-C01C-C0C6-858C-42881B8DBF00}"/>
              </a:ext>
            </a:extLst>
          </p:cNvPr>
          <p:cNvSpPr txBox="1">
            <a:spLocks/>
          </p:cNvSpPr>
          <p:nvPr/>
        </p:nvSpPr>
        <p:spPr>
          <a:xfrm>
            <a:off x="10911013" y="756950"/>
            <a:ext cx="718897" cy="177781"/>
          </a:xfrm>
          <a:prstGeom prst="rect">
            <a:avLst/>
          </a:prstGeom>
        </p:spPr>
        <p:txBody>
          <a:bodyPr lIns="0" tIns="0" rIns="0" bIns="0" anchor="ctr"/>
          <a:lstStyle>
            <a:lvl1pPr marL="0" indent="0" algn="l" defTabSz="914400" rtl="0" eaLnBrk="1" latinLnBrk="0" hangingPunct="1">
              <a:lnSpc>
                <a:spcPct val="90000"/>
              </a:lnSpc>
              <a:spcBef>
                <a:spcPts val="1000"/>
              </a:spcBef>
              <a:buFont typeface="Arial" panose="020B0604020202020204" pitchFamily="34" charset="0"/>
              <a:buNone/>
              <a:defRPr sz="1600" b="1"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b="1" i="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b="0" i="1"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600"/>
              </a:spcAft>
              <a:buClrTx/>
              <a:buSzTx/>
              <a:buFont typeface="Arial" panose="020B0604020202020204" pitchFamily="34" charset="0"/>
              <a:buNone/>
              <a:tabLst>
                <a:tab pos="449263" algn="l"/>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Vendor</a:t>
            </a:r>
          </a:p>
        </p:txBody>
      </p:sp>
      <p:grpSp>
        <p:nvGrpSpPr>
          <p:cNvPr id="8" name="Group 7">
            <a:extLst>
              <a:ext uri="{FF2B5EF4-FFF2-40B4-BE49-F238E27FC236}">
                <a16:creationId xmlns:a16="http://schemas.microsoft.com/office/drawing/2014/main" id="{48C2B9B7-3C47-2ADA-C969-B19BA5042157}"/>
              </a:ext>
            </a:extLst>
          </p:cNvPr>
          <p:cNvGrpSpPr/>
          <p:nvPr/>
        </p:nvGrpSpPr>
        <p:grpSpPr>
          <a:xfrm>
            <a:off x="871669" y="1165948"/>
            <a:ext cx="10491897" cy="781629"/>
            <a:chOff x="211751" y="822606"/>
            <a:chExt cx="11642920" cy="787663"/>
          </a:xfrm>
        </p:grpSpPr>
        <p:sp>
          <p:nvSpPr>
            <p:cNvPr id="9" name="Rectangle 8">
              <a:extLst>
                <a:ext uri="{FF2B5EF4-FFF2-40B4-BE49-F238E27FC236}">
                  <a16:creationId xmlns:a16="http://schemas.microsoft.com/office/drawing/2014/main" id="{49C8AC63-4CE0-F388-9FFE-46C9AE2C85A2}"/>
                </a:ext>
              </a:extLst>
            </p:cNvPr>
            <p:cNvSpPr/>
            <p:nvPr/>
          </p:nvSpPr>
          <p:spPr>
            <a:xfrm>
              <a:off x="211751" y="824559"/>
              <a:ext cx="11642920" cy="785710"/>
            </a:xfrm>
            <a:prstGeom prst="rect">
              <a:avLst/>
            </a:prstGeom>
            <a:solidFill>
              <a:schemeClr val="bg1"/>
            </a:solidFill>
            <a:ln>
              <a:solidFill>
                <a:schemeClr val="bg1">
                  <a:lumMod val="85000"/>
                </a:schemeClr>
              </a:solidFill>
            </a:ln>
            <a:effectLst>
              <a:outerShdw blurRad="50800" dist="38100" dir="5400000" algn="t" rotWithShape="0">
                <a:prstClr val="black">
                  <a:alpha val="16000"/>
                </a:prstClr>
              </a:outerShdw>
            </a:effectLst>
          </p:spPr>
          <p:txBody>
            <a:bodyPr lIns="0" tIns="0" rIns="0" bIns="0" rtlCol="0" anchor="ct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Bold" panose="020B0802040204020203" pitchFamily="34" charset="0"/>
                  <a:ea typeface="+mn-ea"/>
                  <a:cs typeface="Segoe UI Bold" panose="020B0802040204020203" pitchFamily="34" charset="0"/>
                </a:rPr>
                <a:t>`</a:t>
              </a:r>
            </a:p>
          </p:txBody>
        </p:sp>
        <p:sp>
          <p:nvSpPr>
            <p:cNvPr id="10" name="Rectangle 9">
              <a:extLst>
                <a:ext uri="{FF2B5EF4-FFF2-40B4-BE49-F238E27FC236}">
                  <a16:creationId xmlns:a16="http://schemas.microsoft.com/office/drawing/2014/main" id="{FCEC612B-FB0A-C35C-62C5-6DBD5D9E7463}"/>
                </a:ext>
              </a:extLst>
            </p:cNvPr>
            <p:cNvSpPr/>
            <p:nvPr/>
          </p:nvSpPr>
          <p:spPr>
            <a:xfrm>
              <a:off x="758997" y="822606"/>
              <a:ext cx="11095674" cy="45719"/>
            </a:xfrm>
            <a:prstGeom prst="rect">
              <a:avLst/>
            </a:prstGeom>
            <a:solidFill>
              <a:srgbClr val="0070C0"/>
            </a:solidFill>
            <a:effectLst>
              <a:outerShdw blurRad="127000" sx="102000" sy="102000" algn="ctr" rotWithShape="0">
                <a:prstClr val="black">
                  <a:alpha val="10000"/>
                </a:prstClr>
              </a:outerShdw>
            </a:effectLst>
          </p:spPr>
          <p:txBody>
            <a:bodyPr lIns="0" tIns="0" rIns="0" bIns="0" rtlCol="0" anchor="ct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prstClr val="white"/>
                </a:solidFill>
                <a:effectLst/>
                <a:uLnTx/>
                <a:uFillTx/>
                <a:latin typeface="Segoe UI Bold" panose="020B0802040204020203" pitchFamily="34" charset="0"/>
                <a:ea typeface="+mn-ea"/>
                <a:cs typeface="Segoe UI Bold" panose="020B0802040204020203" pitchFamily="34" charset="0"/>
              </a:endParaRPr>
            </a:p>
          </p:txBody>
        </p:sp>
      </p:grpSp>
      <p:sp>
        <p:nvSpPr>
          <p:cNvPr id="11" name="Rectangle 10">
            <a:extLst>
              <a:ext uri="{FF2B5EF4-FFF2-40B4-BE49-F238E27FC236}">
                <a16:creationId xmlns:a16="http://schemas.microsoft.com/office/drawing/2014/main" id="{77D041F7-541B-84BB-EFFE-E0355CA60E5B}"/>
              </a:ext>
            </a:extLst>
          </p:cNvPr>
          <p:cNvSpPr/>
          <p:nvPr/>
        </p:nvSpPr>
        <p:spPr>
          <a:xfrm>
            <a:off x="868870" y="2097046"/>
            <a:ext cx="4081185" cy="4410163"/>
          </a:xfrm>
          <a:prstGeom prst="rect">
            <a:avLst/>
          </a:prstGeom>
          <a:solidFill>
            <a:schemeClr val="bg1"/>
          </a:solidFill>
          <a:ln>
            <a:solidFill>
              <a:schemeClr val="bg1">
                <a:lumMod val="85000"/>
              </a:schemeClr>
            </a:solidFill>
          </a:ln>
          <a:effectLst>
            <a:outerShdw blurRad="50800" dist="38100" dir="5400000" algn="t" rotWithShape="0">
              <a:prstClr val="black">
                <a:alpha val="16000"/>
              </a:prstClr>
            </a:outerShdw>
          </a:effectLst>
        </p:spPr>
        <p:txBody>
          <a:bodyPr lIns="0" tIns="0" rIns="0" bIns="0" rtlCol="0" anchor="ctr"/>
          <a:lstStyle/>
          <a:p>
            <a:pPr marL="0" marR="0" lvl="0" indent="0" algn="l" defTabSz="914400" rtl="0" eaLnBrk="1" fontAlgn="auto" latinLnBrk="0" hangingPunct="1">
              <a:lnSpc>
                <a:spcPct val="90000"/>
              </a:lnSpc>
              <a:spcBef>
                <a:spcPts val="100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Bold" panose="020B0802040204020203" pitchFamily="34" charset="0"/>
              <a:ea typeface="+mn-ea"/>
              <a:cs typeface="Segoe UI Bold" panose="020B0802040204020203" pitchFamily="34" charset="0"/>
            </a:endParaRPr>
          </a:p>
        </p:txBody>
      </p:sp>
      <p:sp>
        <p:nvSpPr>
          <p:cNvPr id="12" name="Text Placeholder 1">
            <a:extLst>
              <a:ext uri="{FF2B5EF4-FFF2-40B4-BE49-F238E27FC236}">
                <a16:creationId xmlns:a16="http://schemas.microsoft.com/office/drawing/2014/main" id="{7C459546-5581-BEDC-03DC-5C77489B46F1}"/>
              </a:ext>
            </a:extLst>
          </p:cNvPr>
          <p:cNvSpPr txBox="1">
            <a:spLocks/>
          </p:cNvSpPr>
          <p:nvPr/>
        </p:nvSpPr>
        <p:spPr>
          <a:xfrm>
            <a:off x="876538" y="2882904"/>
            <a:ext cx="1971344" cy="317981"/>
          </a:xfrm>
          <a:prstGeom prst="rect">
            <a:avLst/>
          </a:prstGeom>
          <a:solidFill>
            <a:srgbClr val="0070C0"/>
          </a:solidFill>
        </p:spPr>
        <p:txBody>
          <a:bodyPr anchor="ctr"/>
          <a:lstStyle>
            <a:defPPr>
              <a:defRPr lang="en-US"/>
            </a:defPPr>
            <a:lvl1pPr indent="0">
              <a:lnSpc>
                <a:spcPct val="100000"/>
              </a:lnSpc>
              <a:spcBef>
                <a:spcPts val="1000"/>
              </a:spcBef>
              <a:spcAft>
                <a:spcPts val="600"/>
              </a:spcAft>
              <a:buFont typeface="Arial" panose="020B0604020202020204" pitchFamily="34" charset="0"/>
              <a:buNone/>
              <a:tabLst>
                <a:tab pos="449263" algn="l"/>
              </a:tabLst>
              <a:defRPr sz="1400" b="1" i="0">
                <a:solidFill>
                  <a:schemeClr val="tx1">
                    <a:lumMod val="65000"/>
                    <a:lumOff val="35000"/>
                  </a:schemeClr>
                </a:solidFill>
                <a:latin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1400" b="0" i="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1200" b="1" i="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sz="1200" b="0" i="0">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sz="1200" b="0" i="1">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tab pos="449263" algn="l"/>
              </a:tabLst>
              <a:defRPr/>
            </a:pPr>
            <a:r>
              <a:rPr kumimoji="0" lang="en-US" sz="13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MDM</a:t>
            </a:r>
            <a:endParaRPr kumimoji="0" lang="en-US" sz="1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3" name="TextBox 12">
            <a:extLst>
              <a:ext uri="{FF2B5EF4-FFF2-40B4-BE49-F238E27FC236}">
                <a16:creationId xmlns:a16="http://schemas.microsoft.com/office/drawing/2014/main" id="{A2B72B99-4AA0-0DA2-B625-62099CFBD2CA}"/>
              </a:ext>
            </a:extLst>
          </p:cNvPr>
          <p:cNvSpPr txBox="1"/>
          <p:nvPr/>
        </p:nvSpPr>
        <p:spPr>
          <a:xfrm rot="16200000">
            <a:off x="754042" y="1285514"/>
            <a:ext cx="779690" cy="544438"/>
          </a:xfrm>
          <a:prstGeom prst="rect">
            <a:avLst/>
          </a:prstGeom>
          <a:solidFill>
            <a:srgbClr val="0070C0"/>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Leadership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 name="Text Placeholder 1">
            <a:extLst>
              <a:ext uri="{FF2B5EF4-FFF2-40B4-BE49-F238E27FC236}">
                <a16:creationId xmlns:a16="http://schemas.microsoft.com/office/drawing/2014/main" id="{4D90E5AE-D815-46F6-252E-5598A53ED7DA}"/>
              </a:ext>
            </a:extLst>
          </p:cNvPr>
          <p:cNvSpPr txBox="1">
            <a:spLocks/>
          </p:cNvSpPr>
          <p:nvPr/>
        </p:nvSpPr>
        <p:spPr>
          <a:xfrm>
            <a:off x="1571854" y="3432778"/>
            <a:ext cx="1396349" cy="145090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1600" b="1"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b="1" i="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b="0" i="1"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2300"/>
              </a:spcAft>
              <a:buClrTx/>
              <a:buSzTx/>
              <a:buFont typeface="Arial" panose="020B0604020202020204" pitchFamily="34" charset="0"/>
              <a:buNone/>
              <a:tabLst>
                <a:tab pos="449263" algn="l"/>
              </a:tabLst>
              <a:defRPr/>
            </a:pPr>
            <a:r>
              <a:rPr kumimoji="0" lang="en-US" sz="1000" b="1" i="0" u="none" strike="noStrike" kern="1200" cap="none" spc="0" normalizeH="0" baseline="0" noProof="0">
                <a:ln>
                  <a:noFill/>
                </a:ln>
                <a:solidFill>
                  <a:prstClr val="black"/>
                </a:solidFill>
                <a:effectLst/>
                <a:uLnTx/>
                <a:uFillTx/>
                <a:latin typeface="Segoe UI"/>
                <a:ea typeface="+mn-ea"/>
                <a:cs typeface="Segoe UI"/>
              </a:rPr>
              <a:t>Neha Dhawan</a:t>
            </a:r>
            <a:b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UX Researcher II</a:t>
            </a:r>
          </a:p>
          <a:p>
            <a:pPr marL="0" marR="0" lvl="0" indent="0" algn="l" defTabSz="914400" rtl="0" eaLnBrk="1" fontAlgn="base" latinLnBrk="0" hangingPunct="1">
              <a:lnSpc>
                <a:spcPct val="100000"/>
              </a:lnSpc>
              <a:spcBef>
                <a:spcPts val="0"/>
              </a:spcBef>
              <a:spcAft>
                <a:spcPts val="2300"/>
              </a:spcAft>
              <a:buClrTx/>
              <a:buSzTx/>
              <a:buFont typeface="Arial" panose="020B0604020202020204" pitchFamily="34" charset="0"/>
              <a:buNone/>
              <a:tabLst>
                <a:tab pos="449263" algn="l"/>
              </a:tabLst>
              <a:defRPr/>
            </a:pPr>
            <a:r>
              <a:rPr kumimoji="0" lang="en-US" sz="1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Lina Rothman</a:t>
            </a:r>
            <a:br>
              <a:rPr kumimoji="0" lang="en-US" sz="1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Vendor Researcher</a:t>
            </a:r>
          </a:p>
          <a:p>
            <a:pPr marL="0" marR="0" lvl="0" indent="0" algn="l" defTabSz="914400" rtl="0" eaLnBrk="1" fontAlgn="base" latinLnBrk="0" hangingPunct="1">
              <a:lnSpc>
                <a:spcPct val="100000"/>
              </a:lnSpc>
              <a:spcBef>
                <a:spcPts val="0"/>
              </a:spcBef>
              <a:spcAft>
                <a:spcPts val="2300"/>
              </a:spcAft>
              <a:buClrTx/>
              <a:buSzTx/>
              <a:buFont typeface="Arial" panose="020B0604020202020204" pitchFamily="34" charset="0"/>
              <a:buNone/>
              <a:tabLst>
                <a:tab pos="449263" algn="l"/>
              </a:tabLst>
              <a:defRPr/>
            </a:pPr>
            <a:endPar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15" name="Picture 14">
            <a:extLst>
              <a:ext uri="{FF2B5EF4-FFF2-40B4-BE49-F238E27FC236}">
                <a16:creationId xmlns:a16="http://schemas.microsoft.com/office/drawing/2014/main" id="{026C2D72-AD46-5579-013B-F0D3E7BF8D58}"/>
              </a:ext>
            </a:extLst>
          </p:cNvPr>
          <p:cNvPicPr>
            <a:picLocks/>
          </p:cNvPicPr>
          <p:nvPr/>
        </p:nvPicPr>
        <p:blipFill rotWithShape="1">
          <a:blip r:embed="rId3"/>
          <a:srcRect l="17015" t="6056" r="13599" b="22725"/>
          <a:stretch/>
        </p:blipFill>
        <p:spPr>
          <a:xfrm>
            <a:off x="1044978" y="2267892"/>
            <a:ext cx="455233" cy="455233"/>
          </a:xfrm>
          <a:prstGeom prst="ellipse">
            <a:avLst/>
          </a:prstGeom>
          <a:blipFill>
            <a:blip r:embed="rId4"/>
            <a:stretch>
              <a:fillRect/>
            </a:stretch>
          </a:blipFill>
          <a:ln w="38100">
            <a:solidFill>
              <a:schemeClr val="accent5">
                <a:lumMod val="75000"/>
              </a:schemeClr>
            </a:solidFill>
          </a:ln>
        </p:spPr>
      </p:pic>
      <p:pic>
        <p:nvPicPr>
          <p:cNvPr id="16" name="Picture 2" descr="Profile photo of Neha Dhawan">
            <a:extLst>
              <a:ext uri="{FF2B5EF4-FFF2-40B4-BE49-F238E27FC236}">
                <a16:creationId xmlns:a16="http://schemas.microsoft.com/office/drawing/2014/main" id="{01BB691D-190A-D50E-FC93-C84C0228FA5F}"/>
              </a:ext>
            </a:extLst>
          </p:cNvPr>
          <p:cNvPicPr>
            <a:picLocks noChangeAspect="1" noChangeArrowheads="1"/>
          </p:cNvPicPr>
          <p:nvPr/>
        </p:nvPicPr>
        <p:blipFill>
          <a:blip r:embed="rId5">
            <a:duotone>
              <a:prstClr val="black"/>
              <a:schemeClr val="accent3">
                <a:tint val="45000"/>
                <a:satMod val="400000"/>
              </a:schemeClr>
            </a:duotone>
            <a:extLst>
              <a:ext uri="{BEBA8EAE-BF5A-486C-A8C5-ECC9F3942E4B}">
                <a14:imgProps xmlns:a14="http://schemas.microsoft.com/office/drawing/2010/main">
                  <a14:imgLayer r:embed="rId6">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000561" y="3374026"/>
            <a:ext cx="387337" cy="387337"/>
          </a:xfrm>
          <a:prstGeom prst="ellipse">
            <a:avLst/>
          </a:prstGeom>
          <a:blipFill>
            <a:blip r:embed="rId4">
              <a:duotone>
                <a:prstClr val="black"/>
                <a:schemeClr val="accent3">
                  <a:tint val="45000"/>
                  <a:satMod val="400000"/>
                </a:schemeClr>
              </a:duotone>
            </a:blip>
            <a:stretch>
              <a:fillRect/>
            </a:stretch>
          </a:blipFill>
          <a:ln w="34925">
            <a:solidFill>
              <a:srgbClr val="0070C0"/>
            </a:solidFill>
          </a:ln>
        </p:spPr>
      </p:pic>
      <p:pic>
        <p:nvPicPr>
          <p:cNvPr id="17" name="Picture 16">
            <a:extLst>
              <a:ext uri="{FF2B5EF4-FFF2-40B4-BE49-F238E27FC236}">
                <a16:creationId xmlns:a16="http://schemas.microsoft.com/office/drawing/2014/main" id="{D34236A6-46E4-5A07-0B64-CC7AE074B65A}"/>
              </a:ext>
            </a:extLst>
          </p:cNvPr>
          <p:cNvPicPr>
            <a:picLocks/>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8473" t="3214" r="4227" b="3274"/>
          <a:stretch/>
        </p:blipFill>
        <p:spPr>
          <a:xfrm>
            <a:off x="5260365" y="2498636"/>
            <a:ext cx="385046" cy="385046"/>
          </a:xfrm>
          <a:prstGeom prst="ellipse">
            <a:avLst/>
          </a:prstGeom>
          <a:blipFill>
            <a:blip r:embed="rId4"/>
            <a:stretch>
              <a:fillRect/>
            </a:stretch>
          </a:blipFill>
          <a:ln w="34925">
            <a:solidFill>
              <a:schemeClr val="accent5">
                <a:lumMod val="75000"/>
              </a:schemeClr>
            </a:solidFill>
          </a:ln>
        </p:spPr>
      </p:pic>
      <p:sp>
        <p:nvSpPr>
          <p:cNvPr id="18" name="Rectangle 17">
            <a:extLst>
              <a:ext uri="{FF2B5EF4-FFF2-40B4-BE49-F238E27FC236}">
                <a16:creationId xmlns:a16="http://schemas.microsoft.com/office/drawing/2014/main" id="{B8A1A9DB-B313-6020-5C56-E714BBDF8356}"/>
              </a:ext>
            </a:extLst>
          </p:cNvPr>
          <p:cNvSpPr/>
          <p:nvPr/>
        </p:nvSpPr>
        <p:spPr>
          <a:xfrm>
            <a:off x="9405734" y="2097047"/>
            <a:ext cx="1957831" cy="1717580"/>
          </a:xfrm>
          <a:prstGeom prst="rect">
            <a:avLst/>
          </a:prstGeom>
          <a:solidFill>
            <a:schemeClr val="bg1"/>
          </a:solidFill>
          <a:ln>
            <a:solidFill>
              <a:schemeClr val="bg1">
                <a:lumMod val="85000"/>
              </a:schemeClr>
            </a:solidFill>
          </a:ln>
          <a:effectLst>
            <a:outerShdw blurRad="50800" dist="38100" dir="5400000" algn="t" rotWithShape="0">
              <a:prstClr val="black">
                <a:alpha val="16000"/>
              </a:prstClr>
            </a:outerShdw>
          </a:effectLst>
        </p:spPr>
        <p:txBody>
          <a:bodyPr lIns="0" tIns="0" rIns="0" bIns="0" rtlCol="0" anchor="ctr"/>
          <a:lstStyle/>
          <a:p>
            <a:pPr marL="0" marR="0" lvl="0" indent="0" algn="l" defTabSz="914400" rtl="0" eaLnBrk="1" fontAlgn="auto" latinLnBrk="0" hangingPunct="1">
              <a:lnSpc>
                <a:spcPct val="90000"/>
              </a:lnSpc>
              <a:spcBef>
                <a:spcPts val="100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Bold" panose="020B0802040204020203" pitchFamily="34" charset="0"/>
              <a:ea typeface="+mn-ea"/>
              <a:cs typeface="Segoe UI Bold" panose="020B0802040204020203" pitchFamily="34" charset="0"/>
            </a:endParaRPr>
          </a:p>
        </p:txBody>
      </p:sp>
      <p:sp>
        <p:nvSpPr>
          <p:cNvPr id="20" name="Text Placeholder 1">
            <a:extLst>
              <a:ext uri="{FF2B5EF4-FFF2-40B4-BE49-F238E27FC236}">
                <a16:creationId xmlns:a16="http://schemas.microsoft.com/office/drawing/2014/main" id="{C71D108B-D738-1A40-90A9-5573D82ABC2A}"/>
              </a:ext>
            </a:extLst>
          </p:cNvPr>
          <p:cNvSpPr txBox="1">
            <a:spLocks/>
          </p:cNvSpPr>
          <p:nvPr/>
        </p:nvSpPr>
        <p:spPr>
          <a:xfrm>
            <a:off x="9405735" y="2097046"/>
            <a:ext cx="1957830" cy="319129"/>
          </a:xfrm>
          <a:prstGeom prst="rect">
            <a:avLst/>
          </a:prstGeom>
          <a:solidFill>
            <a:srgbClr val="0070C0"/>
          </a:solidFill>
        </p:spPr>
        <p:txBody>
          <a:bodyPr anchor="ctr"/>
          <a:lstStyle>
            <a:defPPr>
              <a:defRPr lang="en-US"/>
            </a:defPPr>
            <a:lvl1pPr indent="0">
              <a:lnSpc>
                <a:spcPct val="100000"/>
              </a:lnSpc>
              <a:spcBef>
                <a:spcPts val="1000"/>
              </a:spcBef>
              <a:spcAft>
                <a:spcPts val="600"/>
              </a:spcAft>
              <a:buFont typeface="Arial" panose="020B0604020202020204" pitchFamily="34" charset="0"/>
              <a:buNone/>
              <a:tabLst>
                <a:tab pos="449263" algn="l"/>
              </a:tabLst>
              <a:defRPr sz="1300" b="1" i="0">
                <a:solidFill>
                  <a:schemeClr val="bg1"/>
                </a:solidFill>
                <a:latin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1400" b="0" i="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1200" b="1" i="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sz="1200" b="0" i="0">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sz="1200" b="0" i="1">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tab pos="449263" algn="l"/>
              </a:tabLst>
              <a:defRPr/>
            </a:pPr>
            <a:r>
              <a:rPr kumimoji="0" lang="en-US" sz="13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UX Health/Metrics</a:t>
            </a:r>
            <a:endParaRPr kumimoji="0" lang="en-US" sz="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1" name="Text Placeholder 1">
            <a:extLst>
              <a:ext uri="{FF2B5EF4-FFF2-40B4-BE49-F238E27FC236}">
                <a16:creationId xmlns:a16="http://schemas.microsoft.com/office/drawing/2014/main" id="{93CD6964-51C5-3806-C3A2-641CACD2F108}"/>
              </a:ext>
            </a:extLst>
          </p:cNvPr>
          <p:cNvSpPr txBox="1">
            <a:spLocks/>
          </p:cNvSpPr>
          <p:nvPr/>
        </p:nvSpPr>
        <p:spPr>
          <a:xfrm>
            <a:off x="10098277" y="2607402"/>
            <a:ext cx="1115052" cy="1580353"/>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1600" b="1"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b="1" i="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b="0" i="1"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2400"/>
              </a:spcAft>
              <a:buClrTx/>
              <a:buSzTx/>
              <a:buFont typeface="Arial" panose="020B0604020202020204" pitchFamily="34" charset="0"/>
              <a:buNone/>
              <a:tabLst>
                <a:tab pos="449263" algn="l"/>
              </a:tabLst>
              <a:defRPr/>
            </a:pPr>
            <a:r>
              <a:rPr kumimoji="0" lang="en-US" sz="1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Justin Ericson</a:t>
            </a:r>
            <a:b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Senior UX Researcher</a:t>
            </a:r>
          </a:p>
        </p:txBody>
      </p:sp>
      <p:sp>
        <p:nvSpPr>
          <p:cNvPr id="22" name="Oval 21">
            <a:extLst>
              <a:ext uri="{FF2B5EF4-FFF2-40B4-BE49-F238E27FC236}">
                <a16:creationId xmlns:a16="http://schemas.microsoft.com/office/drawing/2014/main" id="{423F8F50-D341-EBA3-57CF-DB438971027F}"/>
              </a:ext>
            </a:extLst>
          </p:cNvPr>
          <p:cNvSpPr>
            <a:spLocks/>
          </p:cNvSpPr>
          <p:nvPr/>
        </p:nvSpPr>
        <p:spPr>
          <a:xfrm>
            <a:off x="9533822" y="2542789"/>
            <a:ext cx="421558" cy="421558"/>
          </a:xfrm>
          <a:prstGeom prst="ellipse">
            <a:avLst/>
          </a:prstGeom>
          <a:blipFill dpi="0" rotWithShape="1">
            <a:blip r:embed="rId9" cstate="print">
              <a:extLst>
                <a:ext uri="{28A0092B-C50C-407E-A947-70E740481C1C}">
                  <a14:useLocalDpi xmlns:a14="http://schemas.microsoft.com/office/drawing/2010/main" val="0"/>
                </a:ext>
              </a:extLst>
            </a:blip>
            <a:srcRect/>
            <a:stretch>
              <a:fillRect/>
            </a:stretch>
          </a:blipFill>
          <a:ln w="349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3" name="Picture 22">
            <a:extLst>
              <a:ext uri="{FF2B5EF4-FFF2-40B4-BE49-F238E27FC236}">
                <a16:creationId xmlns:a16="http://schemas.microsoft.com/office/drawing/2014/main" id="{98B8AF59-9DA6-FE43-72C4-064D4E41E9F6}"/>
              </a:ext>
            </a:extLst>
          </p:cNvPr>
          <p:cNvPicPr>
            <a:picLocks noChangeAspect="1"/>
          </p:cNvPicPr>
          <p:nvPr/>
        </p:nvPicPr>
        <p:blipFill rotWithShape="1">
          <a:blip r:embed="rId10">
            <a:duotone>
              <a:prstClr val="black"/>
              <a:schemeClr val="accent3">
                <a:tint val="45000"/>
                <a:satMod val="400000"/>
              </a:schemeClr>
            </a:duotone>
          </a:blip>
          <a:srcRect l="17887" t="10725" r="15943" b="11248"/>
          <a:stretch/>
        </p:blipFill>
        <p:spPr>
          <a:xfrm>
            <a:off x="1000561" y="5777951"/>
            <a:ext cx="381685" cy="381685"/>
          </a:xfrm>
          <a:prstGeom prst="ellipse">
            <a:avLst/>
          </a:prstGeom>
          <a:blipFill>
            <a:blip r:embed="rId4">
              <a:duotone>
                <a:prstClr val="black"/>
                <a:schemeClr val="accent3">
                  <a:tint val="45000"/>
                  <a:satMod val="400000"/>
                </a:schemeClr>
              </a:duotone>
            </a:blip>
            <a:stretch>
              <a:fillRect/>
            </a:stretch>
          </a:blipFill>
          <a:ln w="34925">
            <a:solidFill>
              <a:srgbClr val="0070C0"/>
            </a:solidFill>
          </a:ln>
        </p:spPr>
      </p:pic>
      <p:pic>
        <p:nvPicPr>
          <p:cNvPr id="25" name="Picture 24" descr="A person wearing a hat&#10;&#10;Description automatically generated with medium confidence">
            <a:extLst>
              <a:ext uri="{FF2B5EF4-FFF2-40B4-BE49-F238E27FC236}">
                <a16:creationId xmlns:a16="http://schemas.microsoft.com/office/drawing/2014/main" id="{2EA3D69E-4F8A-3ADE-C7C8-A42AC8D376F6}"/>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Effect>
                      <a14:brightnessContrast contrast="40000"/>
                    </a14:imgEffect>
                  </a14:imgLayer>
                </a14:imgProps>
              </a:ext>
              <a:ext uri="{28A0092B-C50C-407E-A947-70E740481C1C}">
                <a14:useLocalDpi xmlns:a14="http://schemas.microsoft.com/office/drawing/2010/main" val="0"/>
              </a:ext>
            </a:extLst>
          </a:blip>
          <a:srcRect/>
          <a:stretch/>
        </p:blipFill>
        <p:spPr>
          <a:xfrm>
            <a:off x="5265575" y="3085253"/>
            <a:ext cx="403263" cy="403263"/>
          </a:xfrm>
          <a:prstGeom prst="ellipse">
            <a:avLst/>
          </a:prstGeom>
          <a:ln w="38100" cap="rnd" cmpd="sng">
            <a:solidFill>
              <a:srgbClr val="FF9933"/>
            </a:solidFill>
          </a:ln>
          <a:effectLst/>
        </p:spPr>
      </p:pic>
      <p:sp>
        <p:nvSpPr>
          <p:cNvPr id="26" name="Rectangle 25">
            <a:extLst>
              <a:ext uri="{FF2B5EF4-FFF2-40B4-BE49-F238E27FC236}">
                <a16:creationId xmlns:a16="http://schemas.microsoft.com/office/drawing/2014/main" id="{23678EBD-1C83-D9D0-DE32-632523A4171F}"/>
              </a:ext>
            </a:extLst>
          </p:cNvPr>
          <p:cNvSpPr/>
          <p:nvPr/>
        </p:nvSpPr>
        <p:spPr>
          <a:xfrm>
            <a:off x="7302702" y="2099980"/>
            <a:ext cx="1955692" cy="3555864"/>
          </a:xfrm>
          <a:prstGeom prst="rect">
            <a:avLst/>
          </a:prstGeom>
          <a:solidFill>
            <a:schemeClr val="bg1"/>
          </a:solidFill>
          <a:ln>
            <a:solidFill>
              <a:schemeClr val="bg1">
                <a:lumMod val="85000"/>
              </a:schemeClr>
            </a:solidFill>
          </a:ln>
          <a:effectLst>
            <a:outerShdw blurRad="50800" dist="38100" dir="5400000" algn="t" rotWithShape="0">
              <a:prstClr val="black">
                <a:alpha val="16000"/>
              </a:prstClr>
            </a:outerShdw>
          </a:effectLst>
        </p:spPr>
        <p:txBody>
          <a:bodyPr lIns="0" tIns="0" rIns="0" bIns="0" rtlCol="0" anchor="ctr"/>
          <a:lstStyle/>
          <a:p>
            <a:pPr marL="0" marR="0" lvl="0" indent="0" algn="l" defTabSz="914400" rtl="0" eaLnBrk="1" fontAlgn="auto" latinLnBrk="0" hangingPunct="1">
              <a:lnSpc>
                <a:spcPct val="90000"/>
              </a:lnSpc>
              <a:spcBef>
                <a:spcPts val="100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Bold" panose="020B0802040204020203" pitchFamily="34" charset="0"/>
              <a:ea typeface="+mn-ea"/>
              <a:cs typeface="Segoe UI Bold" panose="020B0802040204020203" pitchFamily="34" charset="0"/>
            </a:endParaRPr>
          </a:p>
        </p:txBody>
      </p:sp>
      <p:sp>
        <p:nvSpPr>
          <p:cNvPr id="27" name="Text Placeholder 1">
            <a:extLst>
              <a:ext uri="{FF2B5EF4-FFF2-40B4-BE49-F238E27FC236}">
                <a16:creationId xmlns:a16="http://schemas.microsoft.com/office/drawing/2014/main" id="{66D7E66D-AA45-42F5-2926-ACC82C257E03}"/>
              </a:ext>
            </a:extLst>
          </p:cNvPr>
          <p:cNvSpPr txBox="1">
            <a:spLocks/>
          </p:cNvSpPr>
          <p:nvPr/>
        </p:nvSpPr>
        <p:spPr>
          <a:xfrm>
            <a:off x="7300563" y="2097046"/>
            <a:ext cx="1957831" cy="319129"/>
          </a:xfrm>
          <a:prstGeom prst="rect">
            <a:avLst/>
          </a:prstGeom>
          <a:solidFill>
            <a:srgbClr val="0070C0"/>
          </a:solidFill>
        </p:spPr>
        <p:txBody>
          <a:bodyPr anchor="ctr"/>
          <a:lstStyle>
            <a:defPPr>
              <a:defRPr lang="en-US"/>
            </a:defPPr>
            <a:lvl1pPr indent="0">
              <a:lnSpc>
                <a:spcPct val="100000"/>
              </a:lnSpc>
              <a:spcBef>
                <a:spcPts val="1000"/>
              </a:spcBef>
              <a:spcAft>
                <a:spcPts val="600"/>
              </a:spcAft>
              <a:buFont typeface="Arial" panose="020B0604020202020204" pitchFamily="34" charset="0"/>
              <a:buNone/>
              <a:tabLst>
                <a:tab pos="449263" algn="l"/>
              </a:tabLst>
              <a:defRPr sz="1300" b="1" i="0">
                <a:solidFill>
                  <a:schemeClr val="bg1"/>
                </a:solidFill>
                <a:latin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1400" b="0" i="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1200" b="1" i="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sz="1200" b="0" i="0">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sz="1200" b="0" i="1">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tab pos="449263" algn="l"/>
              </a:tabLst>
              <a:defRPr/>
            </a:pPr>
            <a:r>
              <a:rPr kumimoji="0" lang="en-US" sz="13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Finance</a:t>
            </a:r>
            <a:endParaRPr kumimoji="0" lang="en-US" sz="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8" name="Text Placeholder 1">
            <a:extLst>
              <a:ext uri="{FF2B5EF4-FFF2-40B4-BE49-F238E27FC236}">
                <a16:creationId xmlns:a16="http://schemas.microsoft.com/office/drawing/2014/main" id="{BA3675CB-7BF4-8427-4372-7AF3FC181CE1}"/>
              </a:ext>
            </a:extLst>
          </p:cNvPr>
          <p:cNvSpPr txBox="1">
            <a:spLocks/>
          </p:cNvSpPr>
          <p:nvPr/>
        </p:nvSpPr>
        <p:spPr>
          <a:xfrm>
            <a:off x="7979989" y="2607402"/>
            <a:ext cx="1196222" cy="477851"/>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1600" b="1"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b="1" i="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b="0" i="1"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600"/>
              </a:spcAft>
              <a:buClrTx/>
              <a:buSzTx/>
              <a:buFont typeface="Arial" panose="020B0604020202020204" pitchFamily="34" charset="0"/>
              <a:buNone/>
              <a:tabLst>
                <a:tab pos="449263" algn="l"/>
              </a:tabLst>
              <a:defRPr/>
            </a:pPr>
            <a:r>
              <a:rPr kumimoji="0" lang="en-US" sz="1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Kimberley </a:t>
            </a:r>
            <a:br>
              <a:rPr kumimoji="0" lang="en-US" sz="1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1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Harris Phillips</a:t>
            </a:r>
            <a:br>
              <a:rPr kumimoji="0" lang="en-US" sz="1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Senior UX Researcher</a:t>
            </a:r>
          </a:p>
        </p:txBody>
      </p:sp>
      <p:pic>
        <p:nvPicPr>
          <p:cNvPr id="29" name="Picture 28">
            <a:extLst>
              <a:ext uri="{FF2B5EF4-FFF2-40B4-BE49-F238E27FC236}">
                <a16:creationId xmlns:a16="http://schemas.microsoft.com/office/drawing/2014/main" id="{00E6537B-02D9-E5CF-4570-DCCC8EA39564}"/>
              </a:ext>
            </a:extLst>
          </p:cNvPr>
          <p:cNvPicPr>
            <a:picLocks/>
          </p:cNvPicPr>
          <p:nvPr/>
        </p:nvPicPr>
        <p:blipFill rotWithShape="1">
          <a:blip r:embed="rId13">
            <a:extLst>
              <a:ext uri="{BEBA8EAE-BF5A-486C-A8C5-ECC9F3942E4B}">
                <a14:imgProps xmlns:a14="http://schemas.microsoft.com/office/drawing/2010/main">
                  <a14:imgLayer r:embed="rId14">
                    <a14:imgEffect>
                      <a14:saturation sat="0"/>
                    </a14:imgEffect>
                    <a14:imgEffect>
                      <a14:brightnessContrast bright="20000"/>
                    </a14:imgEffect>
                  </a14:imgLayer>
                </a14:imgProps>
              </a:ext>
            </a:extLst>
          </a:blip>
          <a:srcRect l="12129" t="6445" r="9330" b="9280"/>
          <a:stretch/>
        </p:blipFill>
        <p:spPr>
          <a:xfrm>
            <a:off x="7461967" y="2542789"/>
            <a:ext cx="385046" cy="385046"/>
          </a:xfrm>
          <a:prstGeom prst="ellipse">
            <a:avLst/>
          </a:prstGeom>
          <a:blipFill>
            <a:blip r:embed="rId4"/>
            <a:stretch>
              <a:fillRect/>
            </a:stretch>
          </a:blipFill>
          <a:ln w="34925">
            <a:solidFill>
              <a:schemeClr val="accent5">
                <a:lumMod val="75000"/>
              </a:schemeClr>
            </a:solidFill>
          </a:ln>
        </p:spPr>
      </p:pic>
      <p:sp>
        <p:nvSpPr>
          <p:cNvPr id="30" name="Text Placeholder 1">
            <a:extLst>
              <a:ext uri="{FF2B5EF4-FFF2-40B4-BE49-F238E27FC236}">
                <a16:creationId xmlns:a16="http://schemas.microsoft.com/office/drawing/2014/main" id="{3D4E3434-AE1C-5461-13AD-BC2AE9F57569}"/>
              </a:ext>
            </a:extLst>
          </p:cNvPr>
          <p:cNvSpPr txBox="1">
            <a:spLocks/>
          </p:cNvSpPr>
          <p:nvPr/>
        </p:nvSpPr>
        <p:spPr>
          <a:xfrm>
            <a:off x="7987857" y="3209329"/>
            <a:ext cx="1115052" cy="3528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1600" b="1"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b="1" i="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b="0" i="1"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ts val="1400"/>
              </a:spcAft>
              <a:buClrTx/>
              <a:buSzTx/>
              <a:buFont typeface="Arial" panose="020B0604020202020204" pitchFamily="34" charset="0"/>
              <a:buNone/>
              <a:tabLst>
                <a:tab pos="449263" algn="l"/>
              </a:tabLst>
              <a:defRPr/>
            </a:pPr>
            <a:r>
              <a:rPr kumimoji="0" lang="en-US" sz="1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Dane Andersen</a:t>
            </a:r>
            <a:br>
              <a:rPr kumimoji="0" lang="en-US" sz="1100" b="1" i="0" u="none" strike="noStrike" kern="1200" cap="none" spc="0" normalizeH="0" baseline="0" noProof="0">
                <a:ln>
                  <a:noFill/>
                </a:ln>
                <a:solidFill>
                  <a:prstClr val="black"/>
                </a:solidFill>
                <a:effectLst/>
                <a:uLnTx/>
                <a:uFillTx/>
                <a:latin typeface="Segoe UI"/>
                <a:ea typeface="+mn-ea"/>
                <a:cs typeface="Segoe UI"/>
              </a:rPr>
            </a:b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UX Researcher II</a:t>
            </a:r>
          </a:p>
        </p:txBody>
      </p:sp>
      <p:pic>
        <p:nvPicPr>
          <p:cNvPr id="31" name="Picture 4" descr="Profile photo of Dane andersen">
            <a:extLst>
              <a:ext uri="{FF2B5EF4-FFF2-40B4-BE49-F238E27FC236}">
                <a16:creationId xmlns:a16="http://schemas.microsoft.com/office/drawing/2014/main" id="{2976C4E4-0C91-ADA0-FB18-680066275998}"/>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461967" y="3140629"/>
            <a:ext cx="381685" cy="381685"/>
          </a:xfrm>
          <a:prstGeom prst="ellipse">
            <a:avLst/>
          </a:prstGeom>
          <a:blipFill dpi="0" rotWithShape="1">
            <a:blip r:embed="rId17" cstate="print">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val="0"/>
                </a:ext>
              </a:extLst>
            </a:blip>
            <a:srcRect/>
            <a:stretch>
              <a:fillRect/>
            </a:stretch>
          </a:blipFill>
          <a:ln w="38100">
            <a:solidFill>
              <a:schemeClr val="accent5">
                <a:lumMod val="75000"/>
              </a:schemeClr>
            </a:solidFill>
          </a:ln>
        </p:spPr>
      </p:pic>
      <p:sp>
        <p:nvSpPr>
          <p:cNvPr id="32" name="Text Placeholder 1">
            <a:extLst>
              <a:ext uri="{FF2B5EF4-FFF2-40B4-BE49-F238E27FC236}">
                <a16:creationId xmlns:a16="http://schemas.microsoft.com/office/drawing/2014/main" id="{4B46C308-AE73-E4A9-F866-8A7F0846200C}"/>
              </a:ext>
            </a:extLst>
          </p:cNvPr>
          <p:cNvSpPr txBox="1">
            <a:spLocks/>
          </p:cNvSpPr>
          <p:nvPr/>
        </p:nvSpPr>
        <p:spPr>
          <a:xfrm>
            <a:off x="2349229" y="1387947"/>
            <a:ext cx="1591929" cy="382742"/>
          </a:xfrm>
          <a:prstGeom prst="rect">
            <a:avLst/>
          </a:prstGeom>
        </p:spPr>
        <p:txBody>
          <a:bodyPr lIns="0" tIns="0" rIns="0" bIns="0" numCol="1" spcCol="0" anchor="t"/>
          <a:lstStyle>
            <a:lvl1pPr marL="342900" marR="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sz="24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b="1" i="0" kern="1200">
                <a:solidFill>
                  <a:schemeClr val="tx1"/>
                </a:solidFill>
                <a:latin typeface="Segoe UI Semibold" panose="020B0502040204020203" pitchFamily="34" charset="0"/>
                <a:ea typeface="+mn-ea"/>
                <a:cs typeface="Segoe UI Semibold"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tab pos="449263" algn="l"/>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Ashley Graham</a:t>
            </a:r>
            <a:br>
              <a:rPr kumimoji="0" lang="en-US" sz="1000" b="1" i="0" u="none" strike="noStrike" kern="1200" cap="none" spc="0" normalizeH="0" baseline="0" noProof="0">
                <a:ln>
                  <a:noFill/>
                </a:ln>
                <a:solidFill>
                  <a:srgbClr val="ED7D31">
                    <a:lumMod val="75000"/>
                  </a:srgbClr>
                </a:soli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Director of Research</a:t>
            </a:r>
          </a:p>
        </p:txBody>
      </p:sp>
      <p:pic>
        <p:nvPicPr>
          <p:cNvPr id="33" name="Picture 32">
            <a:extLst>
              <a:ext uri="{FF2B5EF4-FFF2-40B4-BE49-F238E27FC236}">
                <a16:creationId xmlns:a16="http://schemas.microsoft.com/office/drawing/2014/main" id="{87BF11C6-D9B8-CE80-E6B7-407015FD04AB}"/>
              </a:ext>
            </a:extLst>
          </p:cNvPr>
          <p:cNvPicPr>
            <a:picLocks noChangeAspect="1"/>
          </p:cNvPicPr>
          <p:nvPr/>
        </p:nvPicPr>
        <p:blipFill rotWithShape="1">
          <a:blip r:embed="rId19">
            <a:extLst>
              <a:ext uri="{BEBA8EAE-BF5A-486C-A8C5-ECC9F3942E4B}">
                <a14:imgProps xmlns:a14="http://schemas.microsoft.com/office/drawing/2010/main">
                  <a14:imgLayer r:embed="rId20">
                    <a14:imgEffect>
                      <a14:saturation sat="0"/>
                    </a14:imgEffect>
                  </a14:imgLayer>
                </a14:imgProps>
              </a:ext>
            </a:extLst>
          </a:blip>
          <a:srcRect l="6315" t="8016" r="7294" b="5594"/>
          <a:stretch/>
        </p:blipFill>
        <p:spPr>
          <a:xfrm>
            <a:off x="1736235" y="1354015"/>
            <a:ext cx="431069" cy="419185"/>
          </a:xfrm>
          <a:prstGeom prst="ellipse">
            <a:avLst/>
          </a:prstGeom>
          <a:blipFill>
            <a:blip r:embed="rId4"/>
            <a:stretch>
              <a:fillRect/>
            </a:stretch>
          </a:blipFill>
          <a:ln w="38100">
            <a:solidFill>
              <a:schemeClr val="accent5">
                <a:lumMod val="75000"/>
              </a:schemeClr>
            </a:solidFill>
          </a:ln>
        </p:spPr>
      </p:pic>
      <p:pic>
        <p:nvPicPr>
          <p:cNvPr id="34" name="Picture 33" descr="A picture containing person, indoor, person, smiling&#10;&#10;Description automatically generated">
            <a:extLst>
              <a:ext uri="{FF2B5EF4-FFF2-40B4-BE49-F238E27FC236}">
                <a16:creationId xmlns:a16="http://schemas.microsoft.com/office/drawing/2014/main" id="{5DED82C6-9595-B7CE-1E3D-39ACC36582B0}"/>
              </a:ext>
            </a:extLst>
          </p:cNvPr>
          <p:cNvPicPr>
            <a:picLocks noChangeAspect="1"/>
          </p:cNvPicPr>
          <p:nvPr/>
        </p:nvPicPr>
        <p:blipFill rotWithShape="1">
          <a:blip r:embed="rId21">
            <a:extLst>
              <a:ext uri="{BEBA8EAE-BF5A-486C-A8C5-ECC9F3942E4B}">
                <a14:imgProps xmlns:a14="http://schemas.microsoft.com/office/drawing/2010/main">
                  <a14:imgLayer r:embed="rId22">
                    <a14:imgEffect>
                      <a14:saturation sat="0"/>
                    </a14:imgEffect>
                    <a14:imgEffect>
                      <a14:brightnessContrast contrast="20000"/>
                    </a14:imgEffect>
                  </a14:imgLayer>
                </a14:imgProps>
              </a:ext>
              <a:ext uri="{28A0092B-C50C-407E-A947-70E740481C1C}">
                <a14:useLocalDpi xmlns:a14="http://schemas.microsoft.com/office/drawing/2010/main" val="0"/>
              </a:ext>
            </a:extLst>
          </a:blip>
          <a:srcRect l="10038" t="3536" r="11635" b="3289"/>
          <a:stretch/>
        </p:blipFill>
        <p:spPr>
          <a:xfrm>
            <a:off x="1000561" y="3964849"/>
            <a:ext cx="393043" cy="385047"/>
          </a:xfrm>
          <a:prstGeom prst="ellipse">
            <a:avLst/>
          </a:prstGeom>
          <a:solidFill>
            <a:schemeClr val="bg1">
              <a:lumMod val="85000"/>
            </a:schemeClr>
          </a:solidFill>
          <a:ln w="38100" cap="rnd" cmpd="sng">
            <a:solidFill>
              <a:srgbClr val="FF9933"/>
            </a:solidFill>
          </a:ln>
          <a:effectLst/>
        </p:spPr>
      </p:pic>
      <p:sp>
        <p:nvSpPr>
          <p:cNvPr id="35" name="Rectangle 34">
            <a:extLst>
              <a:ext uri="{FF2B5EF4-FFF2-40B4-BE49-F238E27FC236}">
                <a16:creationId xmlns:a16="http://schemas.microsoft.com/office/drawing/2014/main" id="{34FA1D86-AEF9-3BF1-C35C-1D502F372E01}"/>
              </a:ext>
            </a:extLst>
          </p:cNvPr>
          <p:cNvSpPr/>
          <p:nvPr/>
        </p:nvSpPr>
        <p:spPr>
          <a:xfrm>
            <a:off x="9419919" y="3938264"/>
            <a:ext cx="1955692" cy="1717580"/>
          </a:xfrm>
          <a:prstGeom prst="rect">
            <a:avLst/>
          </a:prstGeom>
          <a:solidFill>
            <a:schemeClr val="bg1"/>
          </a:solidFill>
          <a:ln>
            <a:solidFill>
              <a:schemeClr val="bg1">
                <a:lumMod val="85000"/>
              </a:schemeClr>
            </a:solidFill>
          </a:ln>
          <a:effectLst>
            <a:outerShdw blurRad="50800" dist="38100" dir="5400000" algn="t" rotWithShape="0">
              <a:prstClr val="black">
                <a:alpha val="16000"/>
              </a:prstClr>
            </a:outerShdw>
          </a:effectLst>
        </p:spPr>
        <p:txBody>
          <a:bodyPr lIns="0" tIns="0" rIns="0" bIns="0" rtlCol="0" anchor="ctr"/>
          <a:lstStyle/>
          <a:p>
            <a:pPr marL="0" marR="0" lvl="0" indent="0" algn="l" defTabSz="914400" rtl="0" eaLnBrk="1" fontAlgn="auto" latinLnBrk="0" hangingPunct="1">
              <a:lnSpc>
                <a:spcPct val="90000"/>
              </a:lnSpc>
              <a:spcBef>
                <a:spcPts val="100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Bold" panose="020B0802040204020203" pitchFamily="34" charset="0"/>
              <a:ea typeface="+mn-ea"/>
              <a:cs typeface="Segoe UI Bold" panose="020B0802040204020203" pitchFamily="34" charset="0"/>
            </a:endParaRPr>
          </a:p>
        </p:txBody>
      </p:sp>
      <p:sp>
        <p:nvSpPr>
          <p:cNvPr id="36" name="Text Placeholder 1">
            <a:extLst>
              <a:ext uri="{FF2B5EF4-FFF2-40B4-BE49-F238E27FC236}">
                <a16:creationId xmlns:a16="http://schemas.microsoft.com/office/drawing/2014/main" id="{DE7643B3-867D-894E-F14D-31F13802AF5F}"/>
              </a:ext>
            </a:extLst>
          </p:cNvPr>
          <p:cNvSpPr txBox="1">
            <a:spLocks/>
          </p:cNvSpPr>
          <p:nvPr/>
        </p:nvSpPr>
        <p:spPr>
          <a:xfrm>
            <a:off x="9418851" y="3938263"/>
            <a:ext cx="1957830" cy="319129"/>
          </a:xfrm>
          <a:prstGeom prst="rect">
            <a:avLst/>
          </a:prstGeom>
          <a:solidFill>
            <a:srgbClr val="0070C0"/>
          </a:solidFill>
        </p:spPr>
        <p:txBody>
          <a:bodyPr anchor="ctr"/>
          <a:lstStyle>
            <a:defPPr>
              <a:defRPr lang="en-US"/>
            </a:defPPr>
            <a:lvl1pPr indent="0">
              <a:lnSpc>
                <a:spcPct val="100000"/>
              </a:lnSpc>
              <a:spcBef>
                <a:spcPts val="1000"/>
              </a:spcBef>
              <a:spcAft>
                <a:spcPts val="600"/>
              </a:spcAft>
              <a:buFont typeface="Arial" panose="020B0604020202020204" pitchFamily="34" charset="0"/>
              <a:buNone/>
              <a:tabLst>
                <a:tab pos="449263" algn="l"/>
              </a:tabLst>
              <a:defRPr sz="1300" b="1" i="0">
                <a:solidFill>
                  <a:schemeClr val="bg1"/>
                </a:solidFill>
                <a:latin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1400" b="0" i="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1200" b="1" i="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sz="1200" b="0" i="0">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sz="1200" b="0" i="1">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tab pos="449263" algn="l"/>
              </a:tabLst>
              <a:defRPr/>
            </a:pPr>
            <a:r>
              <a:rPr kumimoji="0" lang="en-US" sz="13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Skilling</a:t>
            </a:r>
            <a:endParaRPr kumimoji="0" lang="en-US" sz="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7" name="Text Placeholder 1">
            <a:extLst>
              <a:ext uri="{FF2B5EF4-FFF2-40B4-BE49-F238E27FC236}">
                <a16:creationId xmlns:a16="http://schemas.microsoft.com/office/drawing/2014/main" id="{D7ADD1E8-2996-3A7F-063E-B3F8DC71FB72}"/>
              </a:ext>
            </a:extLst>
          </p:cNvPr>
          <p:cNvSpPr txBox="1">
            <a:spLocks/>
          </p:cNvSpPr>
          <p:nvPr/>
        </p:nvSpPr>
        <p:spPr>
          <a:xfrm>
            <a:off x="10098277" y="4498425"/>
            <a:ext cx="1115052" cy="3528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1600" b="1"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b="1" i="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b="0" i="1"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ts val="1400"/>
              </a:spcAft>
              <a:buClrTx/>
              <a:buSzTx/>
              <a:buFont typeface="Arial" panose="020B0604020202020204" pitchFamily="34" charset="0"/>
              <a:buNone/>
              <a:tabLst>
                <a:tab pos="449263" algn="l"/>
              </a:tabLst>
              <a:defRPr/>
            </a:pPr>
            <a:r>
              <a:rPr kumimoji="0" lang="en-US" sz="1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Ana Pitchon</a:t>
            </a:r>
            <a:br>
              <a:rPr kumimoji="0" lang="en-US" sz="1100" b="1" i="0" u="none" strike="noStrike" kern="1200" cap="none" spc="0" normalizeH="0" baseline="0" noProof="0">
                <a:ln>
                  <a:noFill/>
                </a:ln>
                <a:solidFill>
                  <a:prstClr val="black"/>
                </a:solidFill>
                <a:effectLst/>
                <a:uLnTx/>
                <a:uFillTx/>
                <a:latin typeface="Segoe UI"/>
                <a:ea typeface="+mn-ea"/>
                <a:cs typeface="Segoe UI"/>
              </a:rPr>
            </a:b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Senior UX Researcher</a:t>
            </a:r>
          </a:p>
        </p:txBody>
      </p:sp>
      <p:sp>
        <p:nvSpPr>
          <p:cNvPr id="39" name="Text Placeholder 1">
            <a:extLst>
              <a:ext uri="{FF2B5EF4-FFF2-40B4-BE49-F238E27FC236}">
                <a16:creationId xmlns:a16="http://schemas.microsoft.com/office/drawing/2014/main" id="{EF484ED3-45B4-29AA-A493-ECB6D2F6DC13}"/>
              </a:ext>
            </a:extLst>
          </p:cNvPr>
          <p:cNvSpPr txBox="1">
            <a:spLocks/>
          </p:cNvSpPr>
          <p:nvPr/>
        </p:nvSpPr>
        <p:spPr>
          <a:xfrm>
            <a:off x="873934" y="4696343"/>
            <a:ext cx="1971344" cy="319129"/>
          </a:xfrm>
          <a:prstGeom prst="rect">
            <a:avLst/>
          </a:prstGeom>
          <a:solidFill>
            <a:srgbClr val="0070C0"/>
          </a:solidFill>
        </p:spPr>
        <p:txBody>
          <a:bodyPr anchor="ctr"/>
          <a:lstStyle>
            <a:defPPr>
              <a:defRPr lang="en-US"/>
            </a:defPPr>
            <a:lvl1pPr indent="0">
              <a:lnSpc>
                <a:spcPct val="100000"/>
              </a:lnSpc>
              <a:spcBef>
                <a:spcPts val="1000"/>
              </a:spcBef>
              <a:spcAft>
                <a:spcPts val="600"/>
              </a:spcAft>
              <a:buFont typeface="Arial" panose="020B0604020202020204" pitchFamily="34" charset="0"/>
              <a:buNone/>
              <a:tabLst>
                <a:tab pos="449263" algn="l"/>
              </a:tabLst>
              <a:defRPr sz="1300" b="1" i="0">
                <a:solidFill>
                  <a:schemeClr val="bg1"/>
                </a:solidFill>
                <a:latin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1400" b="0" i="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1200" b="1" i="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sz="1200" b="0" i="0">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sz="1200" b="0" i="1">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tab pos="449263" algn="l"/>
              </a:tabLst>
              <a:defRPr/>
            </a:pPr>
            <a:r>
              <a:rPr kumimoji="0" lang="en-US" sz="13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Support (Reactive)</a:t>
            </a:r>
            <a:endParaRPr kumimoji="0" lang="en-US" sz="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0" name="Text Placeholder 1">
            <a:extLst>
              <a:ext uri="{FF2B5EF4-FFF2-40B4-BE49-F238E27FC236}">
                <a16:creationId xmlns:a16="http://schemas.microsoft.com/office/drawing/2014/main" id="{79711029-433C-0B85-0303-86B631133482}"/>
              </a:ext>
            </a:extLst>
          </p:cNvPr>
          <p:cNvSpPr txBox="1">
            <a:spLocks/>
          </p:cNvSpPr>
          <p:nvPr/>
        </p:nvSpPr>
        <p:spPr>
          <a:xfrm>
            <a:off x="1571854" y="5249569"/>
            <a:ext cx="1176702" cy="1012600"/>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1600" b="1"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b="1" i="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b="0" i="1"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2300"/>
              </a:spcAft>
              <a:buClrTx/>
              <a:buSzTx/>
              <a:buFont typeface="Arial" panose="020B0604020202020204" pitchFamily="34" charset="0"/>
              <a:buNone/>
              <a:tabLst>
                <a:tab pos="449263" algn="l"/>
              </a:tabLst>
              <a:defRPr/>
            </a:pPr>
            <a:r>
              <a:rPr kumimoji="0" lang="en-US" sz="1000" b="1" i="0" u="none" strike="noStrike" kern="1200" cap="none" spc="0" normalizeH="0" baseline="0" noProof="0">
                <a:ln>
                  <a:noFill/>
                </a:ln>
                <a:solidFill>
                  <a:prstClr val="black"/>
                </a:solidFill>
                <a:effectLst/>
                <a:uLnTx/>
                <a:uFillTx/>
                <a:latin typeface="Segoe UI"/>
                <a:ea typeface="+mn-ea"/>
                <a:cs typeface="Segoe UI"/>
              </a:rPr>
              <a:t>Jeremy Heyer</a:t>
            </a:r>
            <a:br>
              <a:rPr kumimoji="0" lang="en-US" sz="1000" b="1" i="0" u="none" strike="noStrike" kern="1200" cap="none" spc="0" normalizeH="0" baseline="0" noProof="0">
                <a:ln>
                  <a:noFill/>
                </a:ln>
                <a:solidFill>
                  <a:prstClr val="black"/>
                </a:solidFill>
                <a:effectLst/>
                <a:uLnTx/>
                <a:uFillTx/>
                <a:latin typeface="Segoe UI"/>
                <a:ea typeface="+mn-ea"/>
                <a:cs typeface="Segoe UI"/>
              </a:rPr>
            </a:b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Senior UX Researcher</a:t>
            </a:r>
          </a:p>
          <a:p>
            <a:pPr marL="0" marR="0" lvl="0" indent="0" algn="l" defTabSz="914400" rtl="0" eaLnBrk="1" fontAlgn="base" latinLnBrk="0" hangingPunct="1">
              <a:lnSpc>
                <a:spcPct val="100000"/>
              </a:lnSpc>
              <a:spcBef>
                <a:spcPts val="0"/>
              </a:spcBef>
              <a:spcAft>
                <a:spcPts val="2300"/>
              </a:spcAft>
              <a:buClrTx/>
              <a:buSzTx/>
              <a:buFont typeface="Arial" panose="020B0604020202020204" pitchFamily="34" charset="0"/>
              <a:buNone/>
              <a:tabLst>
                <a:tab pos="449263" algn="l"/>
              </a:tabLst>
              <a:defRPr/>
            </a:pPr>
            <a:r>
              <a:rPr kumimoji="0" lang="en-US" sz="1000" b="1" i="0" u="none" strike="noStrike" kern="1200" cap="none" spc="0" normalizeH="0" baseline="0" noProof="0">
                <a:ln>
                  <a:noFill/>
                </a:ln>
                <a:solidFill>
                  <a:prstClr val="black"/>
                </a:solidFill>
                <a:effectLst/>
                <a:uLnTx/>
                <a:uFillTx/>
                <a:latin typeface="Segoe UI"/>
                <a:ea typeface="+mn-ea"/>
                <a:cs typeface="Segoe UI"/>
              </a:rPr>
              <a:t>Emily Murphy</a:t>
            </a:r>
            <a:b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UX Researcher I</a:t>
            </a:r>
          </a:p>
          <a:p>
            <a:pPr marL="0" marR="0" lvl="0" indent="0" algn="l" defTabSz="914400" rtl="0" eaLnBrk="1" fontAlgn="base" latinLnBrk="0" hangingPunct="1">
              <a:lnSpc>
                <a:spcPct val="100000"/>
              </a:lnSpc>
              <a:spcBef>
                <a:spcPts val="0"/>
              </a:spcBef>
              <a:spcAft>
                <a:spcPts val="2300"/>
              </a:spcAft>
              <a:buClrTx/>
              <a:buSzTx/>
              <a:buFont typeface="Arial" panose="020B0604020202020204" pitchFamily="34" charset="0"/>
              <a:buNone/>
              <a:tabLst>
                <a:tab pos="449263" algn="l"/>
              </a:tabLst>
              <a:defRPr/>
            </a:pPr>
            <a:endPar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41" name="Picture 1">
            <a:extLst>
              <a:ext uri="{FF2B5EF4-FFF2-40B4-BE49-F238E27FC236}">
                <a16:creationId xmlns:a16="http://schemas.microsoft.com/office/drawing/2014/main" id="{4E6030D5-C20F-32B8-2D9E-3289B489F73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00561" y="5211675"/>
            <a:ext cx="385046" cy="385046"/>
          </a:xfrm>
          <a:prstGeom prst="ellipse">
            <a:avLst/>
          </a:prstGeom>
          <a:blipFill>
            <a:blip r:embed="rId4"/>
            <a:stretch>
              <a:fillRect/>
            </a:stretch>
          </a:blipFill>
          <a:ln w="34925">
            <a:solidFill>
              <a:srgbClr val="2E75B6"/>
            </a:solidFill>
          </a:ln>
        </p:spPr>
      </p:pic>
      <p:pic>
        <p:nvPicPr>
          <p:cNvPr id="42" name="Picture 1">
            <a:extLst>
              <a:ext uri="{FF2B5EF4-FFF2-40B4-BE49-F238E27FC236}">
                <a16:creationId xmlns:a16="http://schemas.microsoft.com/office/drawing/2014/main" id="{38E75D1F-662F-37CC-7B99-CCFEB95DD83E}"/>
              </a:ext>
            </a:extLst>
          </p:cNvPr>
          <p:cNvPicPr>
            <a:picLocks noChangeAspect="1" noChangeArrowheads="1"/>
          </p:cNvPicPr>
          <p:nvPr/>
        </p:nvPicPr>
        <p:blipFill rotWithShape="1">
          <a:blip r:embed="rId24">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rcRect l="9938" t="19541" r="9603"/>
          <a:stretch/>
        </p:blipFill>
        <p:spPr bwMode="auto">
          <a:xfrm>
            <a:off x="5268562" y="4192709"/>
            <a:ext cx="404532" cy="404532"/>
          </a:xfrm>
          <a:prstGeom prst="ellipse">
            <a:avLst/>
          </a:prstGeom>
          <a:blipFill>
            <a:blip r:embed="rId4"/>
            <a:stretch>
              <a:fillRect/>
            </a:stretch>
          </a:blipFill>
          <a:ln w="34925">
            <a:solidFill>
              <a:srgbClr val="2E75B6"/>
            </a:solidFill>
          </a:ln>
        </p:spPr>
      </p:pic>
      <p:sp>
        <p:nvSpPr>
          <p:cNvPr id="44" name="Text Placeholder 1">
            <a:extLst>
              <a:ext uri="{FF2B5EF4-FFF2-40B4-BE49-F238E27FC236}">
                <a16:creationId xmlns:a16="http://schemas.microsoft.com/office/drawing/2014/main" id="{A699D0EC-57AF-0477-2538-14D2314FF66D}"/>
              </a:ext>
            </a:extLst>
          </p:cNvPr>
          <p:cNvSpPr txBox="1">
            <a:spLocks/>
          </p:cNvSpPr>
          <p:nvPr/>
        </p:nvSpPr>
        <p:spPr>
          <a:xfrm>
            <a:off x="2982427" y="2881756"/>
            <a:ext cx="1971343" cy="319129"/>
          </a:xfrm>
          <a:prstGeom prst="rect">
            <a:avLst/>
          </a:prstGeom>
          <a:solidFill>
            <a:srgbClr val="0070C0"/>
          </a:solidFill>
        </p:spPr>
        <p:txBody>
          <a:bodyPr anchor="ctr"/>
          <a:lstStyle>
            <a:defPPr>
              <a:defRPr lang="en-US"/>
            </a:defPPr>
            <a:lvl1pPr indent="0">
              <a:lnSpc>
                <a:spcPct val="100000"/>
              </a:lnSpc>
              <a:spcBef>
                <a:spcPts val="1000"/>
              </a:spcBef>
              <a:spcAft>
                <a:spcPts val="600"/>
              </a:spcAft>
              <a:buFont typeface="Arial" panose="020B0604020202020204" pitchFamily="34" charset="0"/>
              <a:buNone/>
              <a:tabLst>
                <a:tab pos="449263" algn="l"/>
              </a:tabLst>
              <a:defRPr sz="1300" b="1" i="0">
                <a:solidFill>
                  <a:schemeClr val="bg1"/>
                </a:solidFill>
                <a:latin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1400" b="0" i="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1200" b="1" i="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sz="1200" b="0" i="0">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sz="1200" b="0" i="1">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tab pos="449263" algn="l"/>
              </a:tabLst>
              <a:defRPr/>
            </a:pPr>
            <a:r>
              <a:rPr kumimoji="0" lang="en-US" sz="13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 Svcs</a:t>
            </a:r>
            <a:endParaRPr kumimoji="0" lang="en-US" sz="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45" name="Picture 2" descr="A picture containing person, outdoor, street, crowd&#10;&#10;Description automatically generated">
            <a:extLst>
              <a:ext uri="{FF2B5EF4-FFF2-40B4-BE49-F238E27FC236}">
                <a16:creationId xmlns:a16="http://schemas.microsoft.com/office/drawing/2014/main" id="{0F0A839A-159E-BE59-8D70-908D2A37B81F}"/>
              </a:ext>
            </a:extLst>
          </p:cNvPr>
          <p:cNvPicPr>
            <a:picLocks noChangeArrowheads="1"/>
          </p:cNvPicPr>
          <p:nvPr/>
        </p:nvPicPr>
        <p:blipFill rotWithShape="1">
          <a:blip r:embed="rId26">
            <a:extLst>
              <a:ext uri="{BEBA8EAE-BF5A-486C-A8C5-ECC9F3942E4B}">
                <a14:imgProps xmlns:a14="http://schemas.microsoft.com/office/drawing/2010/main">
                  <a14:imgLayer r:embed="rId27">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22996" t="22996" r="15417" b="15417"/>
          <a:stretch/>
        </p:blipFill>
        <p:spPr bwMode="auto">
          <a:xfrm>
            <a:off x="3145194" y="3384910"/>
            <a:ext cx="385046" cy="385046"/>
          </a:xfrm>
          <a:prstGeom prst="ellipse">
            <a:avLst/>
          </a:prstGeom>
          <a:blipFill>
            <a:blip r:embed="rId4"/>
            <a:stretch>
              <a:fillRect/>
            </a:stretch>
          </a:blipFill>
          <a:ln w="34925">
            <a:solidFill>
              <a:schemeClr val="accent5">
                <a:lumMod val="75000"/>
              </a:schemeClr>
            </a:solidFill>
          </a:ln>
        </p:spPr>
      </p:pic>
      <p:pic>
        <p:nvPicPr>
          <p:cNvPr id="46" name="Picture 45">
            <a:extLst>
              <a:ext uri="{FF2B5EF4-FFF2-40B4-BE49-F238E27FC236}">
                <a16:creationId xmlns:a16="http://schemas.microsoft.com/office/drawing/2014/main" id="{1D7F6ABC-4C59-DDED-D525-0F7CDC828BE3}"/>
              </a:ext>
            </a:extLst>
          </p:cNvPr>
          <p:cNvPicPr>
            <a:picLocks noChangeAspect="1"/>
          </p:cNvPicPr>
          <p:nvPr/>
        </p:nvPicPr>
        <p:blipFill rotWithShape="1">
          <a:blip r:embed="rId28">
            <a:extLst>
              <a:ext uri="{BEBA8EAE-BF5A-486C-A8C5-ECC9F3942E4B}">
                <a14:imgProps xmlns:a14="http://schemas.microsoft.com/office/drawing/2010/main">
                  <a14:imgLayer r:embed="rId29">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l="17629" t="15972" r="32499" b="34156"/>
          <a:stretch/>
        </p:blipFill>
        <p:spPr>
          <a:xfrm>
            <a:off x="3151633" y="4057156"/>
            <a:ext cx="381685" cy="381685"/>
          </a:xfrm>
          <a:prstGeom prst="ellipse">
            <a:avLst/>
          </a:prstGeom>
          <a:ln w="38100" cap="rnd" cmpd="sng">
            <a:solidFill>
              <a:srgbClr val="0070C0"/>
            </a:solidFill>
          </a:ln>
          <a:effectLst/>
        </p:spPr>
      </p:pic>
      <p:sp>
        <p:nvSpPr>
          <p:cNvPr id="47" name="Text Placeholder 1">
            <a:extLst>
              <a:ext uri="{FF2B5EF4-FFF2-40B4-BE49-F238E27FC236}">
                <a16:creationId xmlns:a16="http://schemas.microsoft.com/office/drawing/2014/main" id="{1CB37B55-6555-25BB-4D24-D89CF333778E}"/>
              </a:ext>
            </a:extLst>
          </p:cNvPr>
          <p:cNvSpPr txBox="1">
            <a:spLocks/>
          </p:cNvSpPr>
          <p:nvPr/>
        </p:nvSpPr>
        <p:spPr>
          <a:xfrm>
            <a:off x="3703692" y="3389066"/>
            <a:ext cx="1219911" cy="1494620"/>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1600" b="1"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b="1" i="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b="0" i="1"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2000"/>
              </a:spcAft>
              <a:buClrTx/>
              <a:buSzTx/>
              <a:buFont typeface="Arial" panose="020B0604020202020204" pitchFamily="34" charset="0"/>
              <a:buNone/>
              <a:tabLst>
                <a:tab pos="449263" algn="l"/>
              </a:tabLst>
              <a:defRPr/>
            </a:pPr>
            <a:r>
              <a:rPr kumimoji="0" lang="en-US" sz="1000" b="1" i="0" u="none" strike="noStrike" kern="1200" cap="none" spc="0" normalizeH="0" baseline="0" noProof="0">
                <a:ln>
                  <a:noFill/>
                </a:ln>
                <a:solidFill>
                  <a:prstClr val="black"/>
                </a:solidFill>
                <a:effectLst/>
                <a:uLnTx/>
                <a:uFillTx/>
                <a:latin typeface="Segoe UI"/>
                <a:ea typeface="+mn-ea"/>
                <a:cs typeface="Segoe UI"/>
              </a:rPr>
              <a:t>Vaishnavi </a:t>
            </a:r>
            <a:br>
              <a:rPr kumimoji="0" lang="en-US" sz="1000" b="1" i="0" u="none" strike="noStrike" kern="1200" cap="none" spc="0" normalizeH="0" baseline="0" noProof="0">
                <a:ln>
                  <a:noFill/>
                </a:ln>
                <a:solidFill>
                  <a:prstClr val="black"/>
                </a:solidFill>
                <a:effectLst/>
                <a:uLnTx/>
                <a:uFillTx/>
                <a:latin typeface="Segoe UI"/>
                <a:ea typeface="+mn-ea"/>
                <a:cs typeface="Segoe UI"/>
              </a:rPr>
            </a:br>
            <a:r>
              <a:rPr kumimoji="0" lang="en-US" sz="1000" b="1" i="0" u="none" strike="noStrike" kern="1200" cap="none" spc="0" normalizeH="0" baseline="0" noProof="0">
                <a:ln>
                  <a:noFill/>
                </a:ln>
                <a:solidFill>
                  <a:prstClr val="black"/>
                </a:solidFill>
                <a:effectLst/>
                <a:uLnTx/>
                <a:uFillTx/>
                <a:latin typeface="Segoe UI"/>
                <a:ea typeface="+mn-ea"/>
                <a:cs typeface="Segoe UI"/>
              </a:rPr>
              <a:t>Ramakrishnan</a:t>
            </a:r>
            <a:b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UX Researcher II</a:t>
            </a:r>
          </a:p>
          <a:p>
            <a:pPr marL="0" marR="0" lvl="0" indent="0" algn="l" defTabSz="914400" rtl="0" eaLnBrk="1" fontAlgn="base" latinLnBrk="0" hangingPunct="1">
              <a:lnSpc>
                <a:spcPct val="100000"/>
              </a:lnSpc>
              <a:spcBef>
                <a:spcPts val="0"/>
              </a:spcBef>
              <a:spcAft>
                <a:spcPts val="2000"/>
              </a:spcAft>
              <a:buClrTx/>
              <a:buSzTx/>
              <a:buFont typeface="Arial" panose="020B0604020202020204" pitchFamily="34" charset="0"/>
              <a:buNone/>
              <a:tabLst>
                <a:tab pos="449263" algn="l"/>
              </a:tabLst>
              <a:defRPr/>
            </a:pPr>
            <a:r>
              <a:rPr kumimoji="0" lang="en-US" sz="1000" b="1" i="0" u="none" strike="noStrike" kern="1200" cap="none" spc="0" normalizeH="0" baseline="0" noProof="0">
                <a:ln>
                  <a:noFill/>
                </a:ln>
                <a:solidFill>
                  <a:prstClr val="black"/>
                </a:solidFill>
                <a:effectLst/>
                <a:uLnTx/>
                <a:uFillTx/>
                <a:latin typeface="Segoe UI"/>
                <a:ea typeface="+mn-ea"/>
                <a:cs typeface="Segoe UI"/>
              </a:rPr>
              <a:t>Shweta Roy</a:t>
            </a:r>
            <a:br>
              <a:rPr kumimoji="0" lang="en-US" sz="1000" b="1" i="0" u="none" strike="noStrike" kern="1200" cap="none" spc="0" normalizeH="0" baseline="0" noProof="0">
                <a:ln>
                  <a:noFill/>
                </a:ln>
                <a:solidFill>
                  <a:prstClr val="black"/>
                </a:solidFill>
                <a:effectLst/>
                <a:uLnTx/>
                <a:uFillTx/>
                <a:latin typeface="Segoe UI"/>
                <a:ea typeface="+mn-ea"/>
                <a:cs typeface="Segoe UI"/>
              </a:rPr>
            </a:br>
            <a:r>
              <a:rPr kumimoji="0" lang="en-US" sz="1000" b="1" i="0" u="none" strike="noStrike" kern="1200" cap="none" spc="0" normalizeH="0" baseline="0" noProof="0">
                <a:ln>
                  <a:noFill/>
                </a:ln>
                <a:solidFill>
                  <a:prstClr val="black"/>
                </a:solidFill>
                <a:effectLst/>
                <a:uLnTx/>
                <a:uFillTx/>
                <a:latin typeface="Segoe UI"/>
                <a:ea typeface="+mn-ea"/>
                <a:cs typeface="Segoe UI"/>
              </a:rPr>
              <a:t>Chowdhury</a:t>
            </a:r>
            <a:br>
              <a:rPr kumimoji="0" lang="en-US" sz="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UX Researcher II</a:t>
            </a:r>
          </a:p>
          <a:p>
            <a:pPr marL="0" marR="0" lvl="0" indent="0" algn="l" defTabSz="914400" rtl="0" eaLnBrk="1" fontAlgn="base" latinLnBrk="0" hangingPunct="1">
              <a:lnSpc>
                <a:spcPct val="100000"/>
              </a:lnSpc>
              <a:spcBef>
                <a:spcPts val="0"/>
              </a:spcBef>
              <a:spcAft>
                <a:spcPts val="2300"/>
              </a:spcAft>
              <a:buClrTx/>
              <a:buSzTx/>
              <a:buFont typeface="Arial" panose="020B0604020202020204" pitchFamily="34" charset="0"/>
              <a:buNone/>
              <a:tabLst>
                <a:tab pos="449263" algn="l"/>
              </a:tabLst>
              <a:defRPr/>
            </a:pPr>
            <a:endPar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8" name="Rectangle: Rounded Corners 47">
            <a:extLst>
              <a:ext uri="{FF2B5EF4-FFF2-40B4-BE49-F238E27FC236}">
                <a16:creationId xmlns:a16="http://schemas.microsoft.com/office/drawing/2014/main" id="{2889C6F1-A3DF-F2A0-9BA1-F0E4BA16E2BF}"/>
              </a:ext>
            </a:extLst>
          </p:cNvPr>
          <p:cNvSpPr/>
          <p:nvPr/>
        </p:nvSpPr>
        <p:spPr>
          <a:xfrm>
            <a:off x="4505802" y="2970530"/>
            <a:ext cx="360102" cy="144700"/>
          </a:xfrm>
          <a:prstGeom prst="roundRect">
            <a:avLst>
              <a:gd name="adj" fmla="val 50000"/>
            </a:avLst>
          </a:prstGeom>
          <a:solidFill>
            <a:schemeClr val="accent4">
              <a:lumMod val="40000"/>
              <a:lumOff val="60000"/>
            </a:schemeClr>
          </a:solidFill>
          <a:ln>
            <a:solidFill>
              <a:schemeClr val="bg1"/>
            </a:solidFill>
          </a:ln>
          <a:effectLst/>
        </p:spPr>
        <p:txBody>
          <a:bodyPr lIns="0" tIns="0" rIns="0" bIns="0" rtlCol="0" anchor="b"/>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 b="0" i="0" u="none" strike="noStrike" kern="1200" cap="none" spc="0" normalizeH="0" baseline="0" noProof="0">
                <a:ln>
                  <a:noFill/>
                </a:ln>
                <a:solidFill>
                  <a:srgbClr val="44546A">
                    <a:lumMod val="50000"/>
                  </a:srgbClr>
                </a:solidFill>
                <a:effectLst/>
                <a:uLnTx/>
                <a:uFillTx/>
                <a:latin typeface="Segoe UI Bold" panose="020B0802040204020203" pitchFamily="34" charset="0"/>
                <a:ea typeface="+mn-ea"/>
                <a:cs typeface="Segoe UI Bold" panose="020B0802040204020203" pitchFamily="34" charset="0"/>
              </a:rPr>
              <a:t>INDIA</a:t>
            </a:r>
          </a:p>
        </p:txBody>
      </p:sp>
      <p:sp>
        <p:nvSpPr>
          <p:cNvPr id="53" name="Vertical Text Placeholder 2">
            <a:extLst>
              <a:ext uri="{FF2B5EF4-FFF2-40B4-BE49-F238E27FC236}">
                <a16:creationId xmlns:a16="http://schemas.microsoft.com/office/drawing/2014/main" id="{4406D8E0-BC3A-B246-2917-8E083BAFFC66}"/>
              </a:ext>
            </a:extLst>
          </p:cNvPr>
          <p:cNvSpPr>
            <a:spLocks noGrp="1"/>
          </p:cNvSpPr>
          <p:nvPr>
            <p:ph type="body" orient="vert" sz="quarter" idx="38"/>
          </p:nvPr>
        </p:nvSpPr>
        <p:spPr>
          <a:xfrm rot="10800000">
            <a:off x="107404" y="5197792"/>
            <a:ext cx="228600" cy="1462088"/>
          </a:xfrm>
        </p:spPr>
        <p:txBody>
          <a:bodyPr vert="eaVert" anchor="ctr">
            <a:noAutofit/>
          </a:bodyPr>
          <a:lstStyle/>
          <a:p>
            <a:r>
              <a:rPr lang="en-US"/>
              <a:t>C+E Studio</a:t>
            </a:r>
          </a:p>
        </p:txBody>
      </p:sp>
      <p:pic>
        <p:nvPicPr>
          <p:cNvPr id="3" name="Picture 2">
            <a:extLst>
              <a:ext uri="{FF2B5EF4-FFF2-40B4-BE49-F238E27FC236}">
                <a16:creationId xmlns:a16="http://schemas.microsoft.com/office/drawing/2014/main" id="{81E65D42-DB57-5DEF-EB4B-5E6383E212E3}"/>
              </a:ext>
            </a:extLst>
          </p:cNvPr>
          <p:cNvPicPr>
            <a:picLocks noChangeAspect="1"/>
          </p:cNvPicPr>
          <p:nvPr/>
        </p:nvPicPr>
        <p:blipFill rotWithShape="1">
          <a:blip r:embed="rId30">
            <a:extLst>
              <a:ext uri="{BEBA8EAE-BF5A-486C-A8C5-ECC9F3942E4B}">
                <a14:imgProps xmlns:a14="http://schemas.microsoft.com/office/drawing/2010/main">
                  <a14:imgLayer r:embed="rId31">
                    <a14:imgEffect>
                      <a14:saturation sat="0"/>
                    </a14:imgEffect>
                    <a14:imgEffect>
                      <a14:brightnessContrast bright="20000"/>
                    </a14:imgEffect>
                  </a14:imgLayer>
                </a14:imgProps>
              </a:ext>
            </a:extLst>
          </a:blip>
          <a:srcRect l="24931" t="23030" r="10503" b="11616"/>
          <a:stretch/>
        </p:blipFill>
        <p:spPr>
          <a:xfrm>
            <a:off x="5270016" y="3654957"/>
            <a:ext cx="389946" cy="380558"/>
          </a:xfrm>
          <a:prstGeom prst="ellipse">
            <a:avLst/>
          </a:prstGeom>
          <a:solidFill>
            <a:schemeClr val="bg1">
              <a:lumMod val="95000"/>
            </a:schemeClr>
          </a:solidFill>
          <a:ln w="38100">
            <a:solidFill>
              <a:schemeClr val="accent5">
                <a:lumMod val="75000"/>
              </a:schemeClr>
            </a:solidFill>
          </a:ln>
        </p:spPr>
      </p:pic>
      <p:pic>
        <p:nvPicPr>
          <p:cNvPr id="1026" name="Picture 2" descr="Profile photo of Ana Pitchon, PhD">
            <a:extLst>
              <a:ext uri="{FF2B5EF4-FFF2-40B4-BE49-F238E27FC236}">
                <a16:creationId xmlns:a16="http://schemas.microsoft.com/office/drawing/2014/main" id="{60D3EA10-8F2D-2C35-29FD-BD0491216C2C}"/>
              </a:ext>
            </a:extLst>
          </p:cNvPr>
          <p:cNvPicPr>
            <a:picLocks noChangeAspect="1" noChangeArrowheads="1"/>
          </p:cNvPicPr>
          <p:nvPr/>
        </p:nvPicPr>
        <p:blipFill rotWithShape="1">
          <a:blip r:embed="rId32">
            <a:extLst>
              <a:ext uri="{BEBA8EAE-BF5A-486C-A8C5-ECC9F3942E4B}">
                <a14:imgProps xmlns:a14="http://schemas.microsoft.com/office/drawing/2010/main">
                  <a14:imgLayer r:embed="rId33">
                    <a14:imgEffect>
                      <a14:saturation sat="0"/>
                    </a14:imgEffect>
                  </a14:imgLayer>
                </a14:imgProps>
              </a:ext>
              <a:ext uri="{28A0092B-C50C-407E-A947-70E740481C1C}">
                <a14:useLocalDpi xmlns:a14="http://schemas.microsoft.com/office/drawing/2010/main" val="0"/>
              </a:ext>
            </a:extLst>
          </a:blip>
          <a:srcRect r="22255" b="22255"/>
          <a:stretch/>
        </p:blipFill>
        <p:spPr bwMode="auto">
          <a:xfrm>
            <a:off x="9533822" y="4414116"/>
            <a:ext cx="377814" cy="377814"/>
          </a:xfrm>
          <a:prstGeom prst="ellipse">
            <a:avLst/>
          </a:prstGeom>
          <a:solidFill>
            <a:schemeClr val="bg1">
              <a:lumMod val="95000"/>
            </a:schemeClr>
          </a:solidFill>
          <a:ln w="38100">
            <a:solidFill>
              <a:schemeClr val="accent5">
                <a:lumMod val="75000"/>
              </a:schemeClr>
            </a:solidFill>
          </a:ln>
        </p:spPr>
      </p:pic>
      <p:sp>
        <p:nvSpPr>
          <p:cNvPr id="60" name="Slide Number Placeholder 2">
            <a:extLst>
              <a:ext uri="{FF2B5EF4-FFF2-40B4-BE49-F238E27FC236}">
                <a16:creationId xmlns:a16="http://schemas.microsoft.com/office/drawing/2014/main" id="{3A53E372-A917-94C5-642D-3A873EA94851}"/>
              </a:ext>
            </a:extLst>
          </p:cNvPr>
          <p:cNvSpPr txBox="1">
            <a:spLocks/>
          </p:cNvSpPr>
          <p:nvPr/>
        </p:nvSpPr>
        <p:spPr>
          <a:xfrm>
            <a:off x="10013950" y="6360870"/>
            <a:ext cx="1911350" cy="365125"/>
          </a:xfrm>
          <a:prstGeom prst="rect">
            <a:avLst/>
          </a:prstGeom>
        </p:spPr>
        <p:txBody>
          <a:bodyPr anchor="ctr"/>
          <a:lstStyle>
            <a:defPPr>
              <a:defRPr lang="en-US"/>
            </a:defPPr>
            <a:lvl1pPr marL="0" algn="r" defTabSz="914400" rtl="0" eaLnBrk="1" latinLnBrk="0" hangingPunct="1">
              <a:defRPr lang="en-US" sz="1000" kern="1200" smtClean="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D6E50AF-DCD5-41B0-B1FC-D14EA31DB2F1}"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sym typeface="Arial"/>
            </a:endParaRPr>
          </a:p>
        </p:txBody>
      </p:sp>
      <p:sp>
        <p:nvSpPr>
          <p:cNvPr id="2" name="Text Placeholder 1">
            <a:extLst>
              <a:ext uri="{FF2B5EF4-FFF2-40B4-BE49-F238E27FC236}">
                <a16:creationId xmlns:a16="http://schemas.microsoft.com/office/drawing/2014/main" id="{BF254CF2-FFE0-AB59-55E3-52624AA49E3C}"/>
              </a:ext>
            </a:extLst>
          </p:cNvPr>
          <p:cNvSpPr txBox="1">
            <a:spLocks/>
          </p:cNvSpPr>
          <p:nvPr/>
        </p:nvSpPr>
        <p:spPr>
          <a:xfrm>
            <a:off x="5096243" y="2097044"/>
            <a:ext cx="1992564" cy="317981"/>
          </a:xfrm>
          <a:prstGeom prst="rect">
            <a:avLst/>
          </a:prstGeom>
          <a:solidFill>
            <a:srgbClr val="0070C0"/>
          </a:solidFill>
        </p:spPr>
        <p:txBody>
          <a:bodyPr lIns="91440" tIns="45720" rIns="91440" bIns="45720" anchor="ctr"/>
          <a:lstStyle>
            <a:defPPr>
              <a:defRPr lang="en-US"/>
            </a:defPPr>
            <a:lvl1pPr indent="0">
              <a:lnSpc>
                <a:spcPct val="100000"/>
              </a:lnSpc>
              <a:spcBef>
                <a:spcPts val="1000"/>
              </a:spcBef>
              <a:spcAft>
                <a:spcPts val="600"/>
              </a:spcAft>
              <a:buFont typeface="Arial" panose="020B0604020202020204" pitchFamily="34" charset="0"/>
              <a:buNone/>
              <a:tabLst>
                <a:tab pos="449263" algn="l"/>
              </a:tabLst>
              <a:defRPr sz="1400" b="1" i="0">
                <a:solidFill>
                  <a:schemeClr val="tx1">
                    <a:lumMod val="65000"/>
                    <a:lumOff val="35000"/>
                  </a:schemeClr>
                </a:solidFill>
                <a:latin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1400" b="0" i="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1200" b="1" i="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sz="1200" b="0" i="0">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sz="1200" b="0" i="1">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tab pos="449263" algn="l"/>
              </a:tabLst>
              <a:defRPr/>
            </a:pPr>
            <a:r>
              <a:rPr kumimoji="0" lang="en-US" sz="1300" b="1" i="0" u="none" strike="noStrike" kern="1200" cap="none" spc="0" normalizeH="0" baseline="0" noProof="0">
                <a:ln>
                  <a:noFill/>
                </a:ln>
                <a:solidFill>
                  <a:srgbClr val="FFFFFF"/>
                </a:solidFill>
                <a:effectLst/>
                <a:uLnTx/>
                <a:uFillTx/>
                <a:latin typeface="Segoe UI"/>
                <a:ea typeface="+mn-ea"/>
                <a:cs typeface="Segoe UI"/>
              </a:rPr>
              <a:t>SPS + Shared Exp  </a:t>
            </a:r>
            <a:endParaRPr kumimoji="0" lang="en-US" sz="1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51" name="Text Placeholder 1">
            <a:extLst>
              <a:ext uri="{FF2B5EF4-FFF2-40B4-BE49-F238E27FC236}">
                <a16:creationId xmlns:a16="http://schemas.microsoft.com/office/drawing/2014/main" id="{4B5E2E77-AD54-FE5E-05BE-7E8C93B42944}"/>
              </a:ext>
            </a:extLst>
          </p:cNvPr>
          <p:cNvSpPr txBox="1">
            <a:spLocks/>
          </p:cNvSpPr>
          <p:nvPr/>
        </p:nvSpPr>
        <p:spPr>
          <a:xfrm>
            <a:off x="5891742" y="3959943"/>
            <a:ext cx="1262334" cy="1075226"/>
          </a:xfrm>
          <a:prstGeom prst="rect">
            <a:avLst/>
          </a:prstGeom>
        </p:spPr>
        <p:txBody>
          <a:bodyPr lIns="0" tIns="0" rIns="0" bIns="0" anchor="t"/>
          <a:lstStyle>
            <a:lvl1pPr marL="0" indent="0" algn="l" defTabSz="914400" rtl="0" eaLnBrk="1" latinLnBrk="0" hangingPunct="1">
              <a:lnSpc>
                <a:spcPct val="90000"/>
              </a:lnSpc>
              <a:spcBef>
                <a:spcPts val="1000"/>
              </a:spcBef>
              <a:buFont typeface="Arial" panose="020B0604020202020204" pitchFamily="34" charset="0"/>
              <a:buNone/>
              <a:defRPr sz="1600" b="1"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b="1" i="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b="0" i="1"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2000"/>
              </a:spcAft>
              <a:buClrTx/>
              <a:buSzTx/>
              <a:buFont typeface="Arial" panose="020B0604020202020204" pitchFamily="34" charset="0"/>
              <a:buNone/>
              <a:tabLst>
                <a:tab pos="449263" algn="l"/>
              </a:tabLst>
              <a:defRPr/>
            </a:pPr>
            <a:endPar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base" latinLnBrk="0" hangingPunct="1">
              <a:lnSpc>
                <a:spcPct val="100000"/>
              </a:lnSpc>
              <a:spcBef>
                <a:spcPts val="0"/>
              </a:spcBef>
              <a:spcAft>
                <a:spcPts val="2300"/>
              </a:spcAft>
              <a:buClrTx/>
              <a:buSzTx/>
              <a:buFont typeface="Arial" panose="020B0604020202020204" pitchFamily="34" charset="0"/>
              <a:buNone/>
              <a:tabLst>
                <a:tab pos="449263" algn="l"/>
              </a:tabLst>
              <a:defRPr/>
            </a:pPr>
            <a:endParaRPr kumimoji="0" lang="en-US" sz="1000" b="1" i="0" u="none" strike="noStrike" kern="1200" cap="none" spc="0" normalizeH="0" baseline="0" noProof="0">
              <a:ln>
                <a:noFill/>
              </a:ln>
              <a:solidFill>
                <a:prstClr val="black"/>
              </a:solidFill>
              <a:effectLst/>
              <a:uLnTx/>
              <a:uFillTx/>
              <a:latin typeface="Segoe UI"/>
              <a:ea typeface="+mn-ea"/>
              <a:cs typeface="Segoe UI"/>
            </a:endParaRPr>
          </a:p>
        </p:txBody>
      </p:sp>
      <p:sp>
        <p:nvSpPr>
          <p:cNvPr id="56" name="Text Placeholder 1">
            <a:extLst>
              <a:ext uri="{FF2B5EF4-FFF2-40B4-BE49-F238E27FC236}">
                <a16:creationId xmlns:a16="http://schemas.microsoft.com/office/drawing/2014/main" id="{98EE774B-02DD-E257-A7E8-27CA451C4DDF}"/>
              </a:ext>
            </a:extLst>
          </p:cNvPr>
          <p:cNvSpPr txBox="1">
            <a:spLocks/>
          </p:cNvSpPr>
          <p:nvPr/>
        </p:nvSpPr>
        <p:spPr>
          <a:xfrm>
            <a:off x="1661441" y="2316711"/>
            <a:ext cx="1591929" cy="483607"/>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1600" b="1"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b="1" i="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b="0" i="1"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2300"/>
              </a:spcAft>
              <a:buClrTx/>
              <a:buSzTx/>
              <a:buFont typeface="Arial" panose="020B0604020202020204" pitchFamily="34" charset="0"/>
              <a:buNone/>
              <a:tabLst>
                <a:tab pos="449263" algn="l"/>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Jason Vasilas</a:t>
            </a:r>
            <a:b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Principal Research Manager</a:t>
            </a:r>
          </a:p>
        </p:txBody>
      </p:sp>
      <p:sp>
        <p:nvSpPr>
          <p:cNvPr id="50" name="Text Placeholder 1">
            <a:extLst>
              <a:ext uri="{FF2B5EF4-FFF2-40B4-BE49-F238E27FC236}">
                <a16:creationId xmlns:a16="http://schemas.microsoft.com/office/drawing/2014/main" id="{F982DD7E-7CE2-92D8-2CB0-B4A23171FFFD}"/>
              </a:ext>
            </a:extLst>
          </p:cNvPr>
          <p:cNvSpPr txBox="1">
            <a:spLocks/>
          </p:cNvSpPr>
          <p:nvPr/>
        </p:nvSpPr>
        <p:spPr>
          <a:xfrm>
            <a:off x="5889622" y="2606859"/>
            <a:ext cx="1266574" cy="11754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1600" b="1"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b="1" i="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b="0" i="1"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2300"/>
              </a:spcAft>
              <a:buClrTx/>
              <a:buSzTx/>
              <a:buFont typeface="Arial" panose="020B0604020202020204" pitchFamily="34" charset="0"/>
              <a:buNone/>
              <a:tabLst>
                <a:tab pos="449263" algn="l"/>
              </a:tabLst>
              <a:defRPr/>
            </a:pPr>
            <a:r>
              <a:rPr kumimoji="0" lang="en-US" sz="1000" b="1" i="0" u="none" strike="noStrike" kern="1200" cap="none" spc="0" normalizeH="0" baseline="0" noProof="0">
                <a:ln>
                  <a:noFill/>
                </a:ln>
                <a:solidFill>
                  <a:prstClr val="black"/>
                </a:solidFill>
                <a:effectLst/>
                <a:uLnTx/>
                <a:uFillTx/>
                <a:latin typeface="Segoe UI"/>
                <a:ea typeface="+mn-ea"/>
                <a:cs typeface="Segoe UI"/>
              </a:rPr>
              <a:t>Adam Lamb </a:t>
            </a:r>
            <a:b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Senior UX Researcher</a:t>
            </a:r>
          </a:p>
          <a:p>
            <a:pPr marL="0" marR="0" lvl="0" indent="0" algn="l" defTabSz="914400" rtl="0" eaLnBrk="1" fontAlgn="base" latinLnBrk="0" hangingPunct="1">
              <a:lnSpc>
                <a:spcPct val="100000"/>
              </a:lnSpc>
              <a:spcBef>
                <a:spcPts val="0"/>
              </a:spcBef>
              <a:spcAft>
                <a:spcPts val="2000"/>
              </a:spcAft>
              <a:buClrTx/>
              <a:buSzTx/>
              <a:buFont typeface="Arial" panose="020B0604020202020204" pitchFamily="34" charset="0"/>
              <a:buNone/>
              <a:tabLst>
                <a:tab pos="449263" algn="l"/>
              </a:tabLst>
              <a:defRPr/>
            </a:pPr>
            <a:r>
              <a:rPr kumimoji="0" lang="en-US" sz="1000" b="1" i="0" u="none" strike="noStrike" kern="1200" cap="none" spc="0" normalizeH="0" baseline="0" noProof="0">
                <a:ln>
                  <a:noFill/>
                </a:ln>
                <a:solidFill>
                  <a:prstClr val="black"/>
                </a:solidFill>
                <a:effectLst/>
                <a:uLnTx/>
                <a:uFillTx/>
                <a:latin typeface="Segoe UI"/>
                <a:ea typeface="+mn-ea"/>
                <a:cs typeface="Segoe UI"/>
              </a:rPr>
              <a:t>Daren Chaisy</a:t>
            </a:r>
            <a:b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Vendor Researcher</a:t>
            </a:r>
          </a:p>
          <a:p>
            <a:pPr marL="0" marR="0" lvl="0" indent="0" algn="l" defTabSz="914400" rtl="0" eaLnBrk="1" fontAlgn="base" latinLnBrk="0" hangingPunct="1">
              <a:lnSpc>
                <a:spcPct val="100000"/>
              </a:lnSpc>
              <a:spcBef>
                <a:spcPts val="0"/>
              </a:spcBef>
              <a:spcAft>
                <a:spcPts val="2000"/>
              </a:spcAft>
              <a:buClrTx/>
              <a:buSzTx/>
              <a:buFont typeface="Arial" panose="020B0604020202020204" pitchFamily="34" charset="0"/>
              <a:buNone/>
              <a:tabLst>
                <a:tab pos="449263" algn="l"/>
              </a:tabLst>
              <a:defRPr/>
            </a:pPr>
            <a:r>
              <a:rPr kumimoji="0" lang="en-US" sz="1000" b="1" i="0" u="none" strike="noStrike" kern="1200" cap="none" spc="0" normalizeH="0" baseline="0" noProof="0">
                <a:ln>
                  <a:noFill/>
                </a:ln>
                <a:solidFill>
                  <a:prstClr val="black"/>
                </a:solidFill>
                <a:effectLst/>
                <a:uLnTx/>
                <a:uFillTx/>
                <a:latin typeface="Segoe UI"/>
                <a:ea typeface="+mn-ea"/>
                <a:cs typeface="Segoe UI"/>
              </a:rPr>
              <a:t>Rebecca Peters</a:t>
            </a:r>
            <a:br>
              <a:rPr kumimoji="0" lang="en-US" sz="1000" b="1" i="0" u="none" strike="noStrike" kern="1200" cap="none" spc="0" normalizeH="0" baseline="0" noProof="0">
                <a:ln>
                  <a:noFill/>
                </a:ln>
                <a:solidFill>
                  <a:prstClr val="black"/>
                </a:solidFill>
                <a:effectLst/>
                <a:uLnTx/>
                <a:uFillTx/>
                <a:latin typeface="Segoe UI"/>
                <a:ea typeface="+mn-ea"/>
                <a:cs typeface="Segoe UI"/>
              </a:rPr>
            </a:br>
            <a:r>
              <a:rPr kumimoji="0" lang="en-US" sz="800" b="0" i="0" u="none" strike="noStrike" kern="1200" cap="none" spc="0" normalizeH="0" baseline="0" noProof="0">
                <a:ln>
                  <a:noFill/>
                </a:ln>
                <a:solidFill>
                  <a:prstClr val="black"/>
                </a:solidFill>
                <a:effectLst/>
                <a:uLnTx/>
                <a:uFillTx/>
                <a:latin typeface="Segoe UI"/>
                <a:ea typeface="+mn-ea"/>
                <a:cs typeface="Segoe UI"/>
              </a:rPr>
              <a:t>UX Researcher II</a:t>
            </a:r>
            <a:endParaRPr kumimoji="0" lang="en-US" sz="1600" b="1"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base" latinLnBrk="0" hangingPunct="1">
              <a:lnSpc>
                <a:spcPct val="100000"/>
              </a:lnSpc>
              <a:spcBef>
                <a:spcPts val="0"/>
              </a:spcBef>
              <a:spcAft>
                <a:spcPts val="2000"/>
              </a:spcAft>
              <a:buClrTx/>
              <a:buSzTx/>
              <a:buFont typeface="Arial" panose="020B0604020202020204" pitchFamily="34" charset="0"/>
              <a:buNone/>
              <a:tabLst>
                <a:tab pos="449263" algn="l"/>
              </a:tabLst>
              <a:defRPr/>
            </a:pPr>
            <a:r>
              <a:rPr kumimoji="0" lang="en-US" sz="1000" b="1" i="0" u="none" strike="noStrike" kern="1200" cap="none" spc="0" normalizeH="0" baseline="0" noProof="0">
                <a:ln>
                  <a:noFill/>
                </a:ln>
                <a:solidFill>
                  <a:prstClr val="black"/>
                </a:solidFill>
                <a:effectLst/>
                <a:uLnTx/>
                <a:uFillTx/>
                <a:latin typeface="Segoe UI"/>
                <a:ea typeface="+mn-ea"/>
                <a:cs typeface="Segoe UI"/>
              </a:rPr>
              <a:t>Sarah Karmali</a:t>
            </a:r>
            <a:br>
              <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800" b="0" i="0" u="none" strike="noStrike" kern="1200" cap="none" spc="0" normalizeH="0" baseline="0" noProof="0">
                <a:ln>
                  <a:noFill/>
                </a:ln>
                <a:solidFill>
                  <a:prstClr val="black"/>
                </a:solidFill>
                <a:effectLst/>
                <a:uLnTx/>
                <a:uFillTx/>
                <a:latin typeface="Segoe UI"/>
                <a:ea typeface="+mn-ea"/>
                <a:cs typeface="Segoe UI"/>
              </a:rPr>
              <a:t>UX Researcher II</a:t>
            </a:r>
            <a:endParaRPr kumimoji="0" lang="en-US" sz="1600" b="1" i="0" u="none" strike="noStrike" kern="1200" cap="none" spc="0" normalizeH="0" baseline="0" noProof="0">
              <a:ln>
                <a:noFill/>
              </a:ln>
              <a:solidFill>
                <a:prstClr val="black"/>
              </a:solidFill>
              <a:effectLst/>
              <a:uLnTx/>
              <a:uFillTx/>
              <a:latin typeface="Segoe UI"/>
              <a:ea typeface="+mn-ea"/>
              <a:cs typeface="Segoe UI"/>
            </a:endParaRPr>
          </a:p>
        </p:txBody>
      </p:sp>
      <p:sp>
        <p:nvSpPr>
          <p:cNvPr id="24" name="Rectangle 23">
            <a:extLst>
              <a:ext uri="{FF2B5EF4-FFF2-40B4-BE49-F238E27FC236}">
                <a16:creationId xmlns:a16="http://schemas.microsoft.com/office/drawing/2014/main" id="{0C264A50-7CB6-EA8D-A021-F819BC3E0FEB}"/>
              </a:ext>
            </a:extLst>
          </p:cNvPr>
          <p:cNvSpPr/>
          <p:nvPr/>
        </p:nvSpPr>
        <p:spPr>
          <a:xfrm>
            <a:off x="868870" y="2097043"/>
            <a:ext cx="4080032" cy="54020"/>
          </a:xfrm>
          <a:prstGeom prst="rect">
            <a:avLst/>
          </a:prstGeom>
          <a:solidFill>
            <a:srgbClr val="0070C0"/>
          </a:solidFill>
          <a:effectLst>
            <a:outerShdw blurRad="127000" sx="102000" sy="102000" algn="ctr" rotWithShape="0">
              <a:prstClr val="black">
                <a:alpha val="10000"/>
              </a:prstClr>
            </a:outerShdw>
          </a:effectLst>
        </p:spPr>
        <p:txBody>
          <a:bodyPr lIns="0" tIns="0" rIns="0" bIns="0" rtlCol="0" anchor="ct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prstClr val="white"/>
              </a:solidFill>
              <a:effectLst/>
              <a:uLnTx/>
              <a:uFillTx/>
              <a:latin typeface="Segoe UI Bold" panose="020B0802040204020203" pitchFamily="34" charset="0"/>
              <a:ea typeface="+mn-ea"/>
              <a:cs typeface="Segoe UI Bold" panose="020B0802040204020203" pitchFamily="34" charset="0"/>
            </a:endParaRPr>
          </a:p>
        </p:txBody>
      </p:sp>
    </p:spTree>
    <p:extLst>
      <p:ext uri="{BB962C8B-B14F-4D97-AF65-F5344CB8AC3E}">
        <p14:creationId xmlns:p14="http://schemas.microsoft.com/office/powerpoint/2010/main" val="39249016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Vertical Text Placeholder 18">
            <a:extLst>
              <a:ext uri="{FF2B5EF4-FFF2-40B4-BE49-F238E27FC236}">
                <a16:creationId xmlns:a16="http://schemas.microsoft.com/office/drawing/2014/main" id="{3E42138A-0B40-5F9E-3458-5C21DBBF3848}"/>
              </a:ext>
            </a:extLst>
          </p:cNvPr>
          <p:cNvSpPr>
            <a:spLocks noGrp="1"/>
          </p:cNvSpPr>
          <p:nvPr>
            <p:ph type="body" orient="vert" sz="quarter" idx="13"/>
          </p:nvPr>
        </p:nvSpPr>
        <p:spPr>
          <a:xfrm rot="10800000">
            <a:off x="107404" y="214312"/>
            <a:ext cx="228600" cy="1462088"/>
          </a:xfrm>
        </p:spPr>
        <p:txBody>
          <a:bodyPr vert="eaVert" anchor="ctr">
            <a:noAutofit/>
          </a:bodyPr>
          <a:lstStyle/>
          <a:p>
            <a:r>
              <a:rPr lang="en-US"/>
              <a:t>October 2023</a:t>
            </a:r>
          </a:p>
        </p:txBody>
      </p:sp>
      <p:sp>
        <p:nvSpPr>
          <p:cNvPr id="22" name="Vertical Text Placeholder 19">
            <a:extLst>
              <a:ext uri="{FF2B5EF4-FFF2-40B4-BE49-F238E27FC236}">
                <a16:creationId xmlns:a16="http://schemas.microsoft.com/office/drawing/2014/main" id="{2444BBA1-A7EF-E903-5512-E8B8FA271624}"/>
              </a:ext>
            </a:extLst>
          </p:cNvPr>
          <p:cNvSpPr>
            <a:spLocks noGrp="1"/>
          </p:cNvSpPr>
          <p:nvPr>
            <p:ph type="body" orient="vert" sz="quarter" idx="38"/>
          </p:nvPr>
        </p:nvSpPr>
        <p:spPr>
          <a:xfrm rot="10800000">
            <a:off x="107404" y="5197792"/>
            <a:ext cx="228600" cy="1462088"/>
          </a:xfrm>
        </p:spPr>
        <p:txBody>
          <a:bodyPr vert="eaVert" anchor="ctr">
            <a:noAutofit/>
          </a:bodyPr>
          <a:lstStyle/>
          <a:p>
            <a:r>
              <a:rPr lang="en-US"/>
              <a:t>C+E Studio</a:t>
            </a:r>
          </a:p>
        </p:txBody>
      </p:sp>
      <p:sp>
        <p:nvSpPr>
          <p:cNvPr id="18" name="TextBox 17">
            <a:extLst>
              <a:ext uri="{FF2B5EF4-FFF2-40B4-BE49-F238E27FC236}">
                <a16:creationId xmlns:a16="http://schemas.microsoft.com/office/drawing/2014/main" id="{DC1CDE7B-E25E-3470-5431-7F736B393AC3}"/>
              </a:ext>
            </a:extLst>
          </p:cNvPr>
          <p:cNvSpPr txBox="1"/>
          <p:nvPr/>
        </p:nvSpPr>
        <p:spPr>
          <a:xfrm>
            <a:off x="990600" y="337456"/>
            <a:ext cx="10639310" cy="891346"/>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300" b="1" i="0" u="none" strike="noStrike" kern="1200" cap="none" spc="0" normalizeH="0" baseline="0" noProof="0">
                <a:ln>
                  <a:noFill/>
                </a:ln>
                <a:solidFill>
                  <a:prstClr val="black">
                    <a:lumMod val="95000"/>
                    <a:lumOff val="5000"/>
                  </a:prstClr>
                </a:solidFill>
                <a:effectLst/>
                <a:uLnTx/>
                <a:uFillTx/>
                <a:latin typeface="Segoe UI "/>
                <a:ea typeface="+mn-ea"/>
                <a:cs typeface="Segoe UI Bold" panose="020B0802040204020203" pitchFamily="34" charset="0"/>
              </a:rPr>
              <a:t>Methodology</a:t>
            </a:r>
          </a:p>
        </p:txBody>
      </p:sp>
      <p:sp>
        <p:nvSpPr>
          <p:cNvPr id="10" name="Slide Number Placeholder 2">
            <a:extLst>
              <a:ext uri="{FF2B5EF4-FFF2-40B4-BE49-F238E27FC236}">
                <a16:creationId xmlns:a16="http://schemas.microsoft.com/office/drawing/2014/main" id="{B14C8D99-0E6C-13F3-08A1-8F3F291D77EB}"/>
              </a:ext>
              <a:ext uri="{C183D7F6-B498-43B3-948B-1728B52AA6E4}">
                <adec:decorative xmlns:adec="http://schemas.microsoft.com/office/drawing/2017/decorative" val="1"/>
              </a:ext>
            </a:extLst>
          </p:cNvPr>
          <p:cNvSpPr txBox="1">
            <a:spLocks/>
          </p:cNvSpPr>
          <p:nvPr/>
        </p:nvSpPr>
        <p:spPr>
          <a:xfrm>
            <a:off x="10013950" y="6360870"/>
            <a:ext cx="1911350" cy="365125"/>
          </a:xfrm>
          <a:prstGeom prst="rect">
            <a:avLst/>
          </a:prstGeom>
        </p:spPr>
        <p:txBody>
          <a:bodyPr anchor="ctr"/>
          <a:lstStyle>
            <a:defPPr>
              <a:defRPr lang="en-US"/>
            </a:defPPr>
            <a:lvl1pPr marL="0" algn="r" defTabSz="914400" rtl="0" eaLnBrk="1" latinLnBrk="0" hangingPunct="1">
              <a:defRPr lang="en-US" sz="1000" kern="1200" smtClean="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D6E50AF-DCD5-41B0-B1FC-D14EA31DB2F1}"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sym typeface="Arial"/>
            </a:endParaRPr>
          </a:p>
        </p:txBody>
      </p:sp>
      <p:graphicFrame>
        <p:nvGraphicFramePr>
          <p:cNvPr id="6" name="Table 2">
            <a:extLst>
              <a:ext uri="{FF2B5EF4-FFF2-40B4-BE49-F238E27FC236}">
                <a16:creationId xmlns:a16="http://schemas.microsoft.com/office/drawing/2014/main" id="{C5952F75-A66A-A10B-6B6D-A0C111B7CAC6}"/>
              </a:ext>
            </a:extLst>
          </p:cNvPr>
          <p:cNvGraphicFramePr>
            <a:graphicFrameLocks noGrp="1"/>
          </p:cNvGraphicFramePr>
          <p:nvPr>
            <p:extLst>
              <p:ext uri="{D42A27DB-BD31-4B8C-83A1-F6EECF244321}">
                <p14:modId xmlns:p14="http://schemas.microsoft.com/office/powerpoint/2010/main" val="3364374316"/>
              </p:ext>
            </p:extLst>
          </p:nvPr>
        </p:nvGraphicFramePr>
        <p:xfrm>
          <a:off x="990601" y="1427696"/>
          <a:ext cx="6638924" cy="3437880"/>
        </p:xfrm>
        <a:graphic>
          <a:graphicData uri="http://schemas.openxmlformats.org/drawingml/2006/table">
            <a:tbl>
              <a:tblPr bandRow="1">
                <a:effectLst>
                  <a:outerShdw blurRad="50800" dist="38100" dir="2700000" algn="tl" rotWithShape="0">
                    <a:prstClr val="black">
                      <a:alpha val="40000"/>
                    </a:prstClr>
                  </a:outerShdw>
                </a:effectLst>
              </a:tblPr>
              <a:tblGrid>
                <a:gridCol w="1377562">
                  <a:extLst>
                    <a:ext uri="{9D8B030D-6E8A-4147-A177-3AD203B41FA5}">
                      <a16:colId xmlns:a16="http://schemas.microsoft.com/office/drawing/2014/main" val="3519423868"/>
                    </a:ext>
                  </a:extLst>
                </a:gridCol>
                <a:gridCol w="5261362">
                  <a:extLst>
                    <a:ext uri="{9D8B030D-6E8A-4147-A177-3AD203B41FA5}">
                      <a16:colId xmlns:a16="http://schemas.microsoft.com/office/drawing/2014/main" val="657384318"/>
                    </a:ext>
                  </a:extLst>
                </a:gridCol>
              </a:tblGrid>
              <a:tr h="357930">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r>
                        <a:rPr lang="en-US" sz="1400" kern="1200">
                          <a:solidFill>
                            <a:schemeClr val="dk1"/>
                          </a:solidFill>
                          <a:latin typeface="Segoe UI Semibold" panose="020B0702040204020203" pitchFamily="34" charset="0"/>
                          <a:ea typeface="+mn-ea"/>
                          <a:cs typeface="Segoe UI Semibold" panose="020B0702040204020203" pitchFamily="34" charset="0"/>
                        </a:rPr>
                        <a:t>Study Type:</a:t>
                      </a: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r>
                        <a:rPr lang="en-US" sz="1400" kern="1200">
                          <a:solidFill>
                            <a:schemeClr val="dk1"/>
                          </a:solidFill>
                          <a:latin typeface="Segoe UI" panose="020B0502040204020203" pitchFamily="34" charset="0"/>
                          <a:ea typeface="+mn-ea"/>
                          <a:cs typeface="Segoe UI" panose="020B0502040204020203" pitchFamily="34" charset="0"/>
                        </a:rPr>
                        <a:t>Quantitative / Qualitative </a:t>
                      </a:r>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93475935"/>
                  </a:ext>
                </a:extLst>
              </a:tr>
              <a:tr h="357930">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r>
                        <a:rPr lang="en-US" sz="1400">
                          <a:latin typeface="Segoe UI Semibold" panose="020B0702040204020203" pitchFamily="34" charset="0"/>
                          <a:cs typeface="Segoe UI Semibold" panose="020B0702040204020203" pitchFamily="34" charset="0"/>
                        </a:rPr>
                        <a:t>Study Method:</a:t>
                      </a: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r>
                        <a:rPr lang="en-US" sz="1400" kern="1200">
                          <a:solidFill>
                            <a:schemeClr val="dk1"/>
                          </a:solidFill>
                          <a:latin typeface="Segoe UI" panose="020B0502040204020203" pitchFamily="34" charset="0"/>
                          <a:ea typeface="+mn-ea"/>
                          <a:cs typeface="Segoe UI" panose="020B0502040204020203" pitchFamily="34" charset="0"/>
                        </a:rPr>
                        <a:t>Post-feature engagement survey / Open-ended responses </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3026431"/>
                  </a:ext>
                </a:extLst>
              </a:tr>
              <a:tr h="357930">
                <a:tc>
                  <a:txBody>
                    <a:bodyPr/>
                    <a:lstStyle/>
                    <a:p>
                      <a:r>
                        <a:rPr lang="en-US" sz="1400">
                          <a:latin typeface="Segoe UI Semibold" panose="020B0702040204020203" pitchFamily="34" charset="0"/>
                          <a:cs typeface="Segoe UI Semibold" panose="020B0702040204020203" pitchFamily="34" charset="0"/>
                        </a:rPr>
                        <a:t>Participants:</a:t>
                      </a: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r>
                        <a:rPr lang="en-US" sz="1400">
                          <a:latin typeface="Segoe UI" panose="020B0502040204020203" pitchFamily="34" charset="0"/>
                          <a:cs typeface="Segoe UI" panose="020B0502040204020203" pitchFamily="34" charset="0"/>
                        </a:rPr>
                        <a:t>591 Microsoft Support Roles</a:t>
                      </a:r>
                    </a:p>
                    <a:p>
                      <a:r>
                        <a:rPr lang="en-US" sz="1400">
                          <a:latin typeface="Segoe UI" panose="020B0502040204020203" pitchFamily="34" charset="0"/>
                          <a:cs typeface="Segoe UI" panose="020B0502040204020203" pitchFamily="34" charset="0"/>
                        </a:rPr>
                        <a:t>Last 60 days active Copilot use </a:t>
                      </a:r>
                      <a:r>
                        <a:rPr lang="en-US" sz="1200">
                          <a:latin typeface="Segoe UI" panose="020B0502040204020203" pitchFamily="34" charset="0"/>
                          <a:cs typeface="Segoe UI" panose="020B0502040204020203" pitchFamily="34" charset="0"/>
                        </a:rPr>
                        <a:t>(telemetry)</a:t>
                      </a:r>
                      <a:endParaRPr lang="en-US" sz="1400">
                        <a:latin typeface="Segoe UI" panose="020B0502040204020203" pitchFamily="34" charset="0"/>
                        <a:cs typeface="Segoe UI" panose="020B0502040204020203" pitchFamily="34" charset="0"/>
                      </a:endParaRP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91588027"/>
                  </a:ext>
                </a:extLst>
              </a:tr>
              <a:tr h="1101930">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r>
                        <a:rPr lang="en-US" sz="1400">
                          <a:latin typeface="Segoe UI Semibold" panose="020B0702040204020203" pitchFamily="34" charset="0"/>
                          <a:cs typeface="Segoe UI Semibold" panose="020B0702040204020203" pitchFamily="34" charset="0"/>
                        </a:rPr>
                        <a:t>Analysis:</a:t>
                      </a: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r>
                        <a:rPr lang="en-US" sz="1400">
                          <a:latin typeface="Segoe UI" panose="020B0502040204020203" pitchFamily="34" charset="0"/>
                          <a:cs typeface="Segoe UI" panose="020B0502040204020203" pitchFamily="34" charset="0"/>
                        </a:rPr>
                        <a:t>Inspired by: AIX Trust Score and UX AI Product Fundamentals</a:t>
                      </a:r>
                    </a:p>
                    <a:p>
                      <a:r>
                        <a:rPr lang="en-US" sz="1200" i="1">
                          <a:latin typeface="Segoe UI" panose="020B0502040204020203" pitchFamily="34" charset="0"/>
                          <a:cs typeface="Segoe UI" panose="020B0502040204020203" pitchFamily="34" charset="0"/>
                        </a:rPr>
                        <a:t>(see appendix slide 37 for complete survey)</a:t>
                      </a:r>
                    </a:p>
                    <a:p>
                      <a:endParaRPr lang="en-US" sz="1400">
                        <a:latin typeface="Segoe UI" panose="020B0502040204020203" pitchFamily="34" charset="0"/>
                        <a:cs typeface="Segoe UI" panose="020B0502040204020203" pitchFamily="34" charset="0"/>
                      </a:endParaRPr>
                    </a:p>
                    <a:p>
                      <a:r>
                        <a:rPr lang="en-US" sz="1400">
                          <a:latin typeface="Segoe UI" panose="020B0502040204020203" pitchFamily="34" charset="0"/>
                          <a:cs typeface="Segoe UI" panose="020B0502040204020203" pitchFamily="34" charset="0"/>
                        </a:rPr>
                        <a:t>Thematic </a:t>
                      </a:r>
                      <a:r>
                        <a:rPr lang="en-US" sz="1200" i="1">
                          <a:latin typeface="Segoe UI" panose="020B0502040204020203" pitchFamily="34" charset="0"/>
                          <a:cs typeface="Segoe UI" panose="020B0502040204020203" pitchFamily="34" charset="0"/>
                        </a:rPr>
                        <a:t>(free text responses)</a:t>
                      </a:r>
                      <a:endParaRPr lang="en-US" sz="1400" i="1">
                        <a:latin typeface="Segoe UI" panose="020B0502040204020203" pitchFamily="34" charset="0"/>
                        <a:cs typeface="Segoe UI" panose="020B0502040204020203" pitchFamily="34" charset="0"/>
                      </a:endParaRP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65881712"/>
                  </a:ext>
                </a:extLst>
              </a:tr>
              <a:tr h="1101930">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r>
                        <a:rPr lang="en-US" sz="1400">
                          <a:latin typeface="Segoe UI Semibold" panose="020B0702040204020203" pitchFamily="34" charset="0"/>
                          <a:cs typeface="Segoe UI Semibold" panose="020B0702040204020203" pitchFamily="34" charset="0"/>
                        </a:rPr>
                        <a:t>Areas of Focus:</a:t>
                      </a: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342900" indent="-342900">
                        <a:buFont typeface="+mj-lt"/>
                        <a:buAutoNum type="arabicPeriod"/>
                      </a:pPr>
                      <a:r>
                        <a:rPr lang="en-US" sz="1400">
                          <a:latin typeface="Segoe UI" panose="020B0502040204020203" pitchFamily="34" charset="0"/>
                          <a:cs typeface="Segoe UI" panose="020B0502040204020203" pitchFamily="34" charset="0"/>
                        </a:rPr>
                        <a:t>Satisfaction with Copilot features</a:t>
                      </a:r>
                    </a:p>
                    <a:p>
                      <a:pPr marL="342900" indent="-342900">
                        <a:buFont typeface="+mj-lt"/>
                        <a:buAutoNum type="arabicPeriod"/>
                      </a:pPr>
                      <a:r>
                        <a:rPr lang="en-US" sz="1400">
                          <a:latin typeface="Segoe UI" panose="020B0502040204020203" pitchFamily="34" charset="0"/>
                          <a:cs typeface="Segoe UI" panose="020B0502040204020203" pitchFamily="34" charset="0"/>
                        </a:rPr>
                        <a:t>Perceived productivity of Copilot</a:t>
                      </a:r>
                    </a:p>
                    <a:p>
                      <a:pPr marL="342900" indent="-342900">
                        <a:buFont typeface="+mj-lt"/>
                        <a:buAutoNum type="arabicPeriod"/>
                      </a:pPr>
                      <a:r>
                        <a:rPr lang="en-US" sz="1400">
                          <a:latin typeface="Segoe UI" panose="020B0502040204020203" pitchFamily="34" charset="0"/>
                          <a:cs typeface="Segoe UI" panose="020B0502040204020203" pitchFamily="34" charset="0"/>
                        </a:rPr>
                        <a:t>Perceived usefulness of Copilot </a:t>
                      </a:r>
                    </a:p>
                    <a:p>
                      <a:pPr marL="342900" indent="-342900">
                        <a:buFont typeface="+mj-lt"/>
                        <a:buAutoNum type="arabicPeriod"/>
                      </a:pPr>
                      <a:r>
                        <a:rPr lang="en-US" sz="1400">
                          <a:latin typeface="Segoe UI" panose="020B0502040204020203" pitchFamily="34" charset="0"/>
                          <a:cs typeface="Segoe UI" panose="020B0502040204020203" pitchFamily="34" charset="0"/>
                        </a:rPr>
                        <a:t>Multiple (3) open-ended feedback questions</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85215533"/>
                  </a:ext>
                </a:extLst>
              </a:tr>
            </a:tbl>
          </a:graphicData>
        </a:graphic>
      </p:graphicFrame>
      <p:grpSp>
        <p:nvGrpSpPr>
          <p:cNvPr id="2" name="Group 1">
            <a:extLst>
              <a:ext uri="{FF2B5EF4-FFF2-40B4-BE49-F238E27FC236}">
                <a16:creationId xmlns:a16="http://schemas.microsoft.com/office/drawing/2014/main" id="{4EC5B3D3-03BF-AB9F-2DC3-A54AA4C1851F}"/>
              </a:ext>
              <a:ext uri="{C183D7F6-B498-43B3-948B-1728B52AA6E4}">
                <adec:decorative xmlns:adec="http://schemas.microsoft.com/office/drawing/2017/decorative" val="1"/>
              </a:ext>
            </a:extLst>
          </p:cNvPr>
          <p:cNvGrpSpPr/>
          <p:nvPr/>
        </p:nvGrpSpPr>
        <p:grpSpPr>
          <a:xfrm>
            <a:off x="110346" y="3313580"/>
            <a:ext cx="228600" cy="230840"/>
            <a:chOff x="6400800" y="152400"/>
            <a:chExt cx="330741" cy="333982"/>
          </a:xfrm>
          <a:solidFill>
            <a:schemeClr val="tx1"/>
          </a:solidFill>
        </p:grpSpPr>
        <p:sp>
          <p:nvSpPr>
            <p:cNvPr id="3" name="Rectangle 2">
              <a:extLst>
                <a:ext uri="{FF2B5EF4-FFF2-40B4-BE49-F238E27FC236}">
                  <a16:creationId xmlns:a16="http://schemas.microsoft.com/office/drawing/2014/main" id="{17B61E6C-6A4D-294D-17E9-522B36377128}"/>
                </a:ext>
              </a:extLst>
            </p:cNvPr>
            <p:cNvSpPr/>
            <p:nvPr userDrawn="1"/>
          </p:nvSpPr>
          <p:spPr>
            <a:xfrm>
              <a:off x="6400800"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D0B57D36-821A-8476-C1E6-DF1B80165153}"/>
                </a:ext>
              </a:extLst>
            </p:cNvPr>
            <p:cNvSpPr/>
            <p:nvPr userDrawn="1"/>
          </p:nvSpPr>
          <p:spPr>
            <a:xfrm>
              <a:off x="6579141"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3B21E6D9-91B4-61F1-D9C0-D7355D0D01B8}"/>
                </a:ext>
              </a:extLst>
            </p:cNvPr>
            <p:cNvSpPr/>
            <p:nvPr userDrawn="1"/>
          </p:nvSpPr>
          <p:spPr>
            <a:xfrm>
              <a:off x="6400800"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158117B8-A1B6-36A8-EA6C-FD5363914C13}"/>
                </a:ext>
              </a:extLst>
            </p:cNvPr>
            <p:cNvSpPr/>
            <p:nvPr userDrawn="1"/>
          </p:nvSpPr>
          <p:spPr>
            <a:xfrm>
              <a:off x="6579141"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F33587B7-22C8-93A4-F5F1-96B87A68A387}"/>
              </a:ext>
            </a:extLst>
          </p:cNvPr>
          <p:cNvSpPr txBox="1"/>
          <p:nvPr/>
        </p:nvSpPr>
        <p:spPr>
          <a:xfrm>
            <a:off x="990600" y="5453141"/>
            <a:ext cx="4121847" cy="1318049"/>
          </a:xfrm>
          <a:prstGeom prst="rect">
            <a:avLst/>
          </a:prstGeom>
          <a:noFill/>
        </p:spPr>
        <p:txBody>
          <a:bodyPr wrap="square" lIns="0" tIns="0" rIns="0" bIns="0" rtlCol="0" anchor="t">
            <a:noAutofit/>
          </a:bodyPr>
          <a:lstStyle/>
          <a:p>
            <a:pPr marL="228600" marR="0" lvl="0" indent="-228600" algn="l" defTabSz="914367" rtl="0" eaLnBrk="1" fontAlgn="base" latinLnBrk="0" hangingPunct="1">
              <a:lnSpc>
                <a:spcPct val="100000"/>
              </a:lnSpc>
              <a:spcBef>
                <a:spcPts val="0"/>
              </a:spcBef>
              <a:spcAft>
                <a:spcPts val="300"/>
              </a:spcAft>
              <a:buClrTx/>
              <a:buSzTx/>
              <a:buFont typeface="Arial" panose="020B0604020202020204" pitchFamily="34" charset="0"/>
              <a:buChar char="•"/>
              <a:tabLst/>
              <a:defRPr/>
            </a:pPr>
            <a:r>
              <a:rPr lang="en-US" sz="1200">
                <a:solidFill>
                  <a:schemeClr val="accent1"/>
                </a:solidFill>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Copilot Customer Feedback Wave 1.pptx</a:t>
            </a:r>
            <a:endParaRPr lang="en-US" sz="1200">
              <a:solidFill>
                <a:schemeClr val="accent1"/>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endParaRPr>
          </a:p>
          <a:p>
            <a:pPr marL="228600" marR="0" lvl="0" indent="-228600" algn="l" defTabSz="914367" rtl="0" eaLnBrk="1" fontAlgn="base" latinLnBrk="0" hangingPunct="1">
              <a:lnSpc>
                <a:spcPct val="100000"/>
              </a:lnSpc>
              <a:spcBef>
                <a:spcPts val="0"/>
              </a:spcBef>
              <a:spcAft>
                <a:spcPts val="300"/>
              </a:spcAft>
              <a:buClrTx/>
              <a:buSzTx/>
              <a:buFont typeface="Arial" panose="020B0604020202020204" pitchFamily="34" charset="0"/>
              <a:buChar char="•"/>
              <a:tabLst/>
              <a:defRPr/>
            </a:pPr>
            <a:r>
              <a:rPr lang="en-US" sz="1200">
                <a:solidFill>
                  <a:schemeClr val="accent1"/>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Copilot Survey Feedback Wave 2.pptx</a:t>
            </a:r>
            <a:endParaRPr lang="en-US" sz="1200">
              <a:solidFill>
                <a:schemeClr val="accent1"/>
              </a:solidFill>
              <a:latin typeface="Segoe UI" panose="020B0502040204020203" pitchFamily="34" charset="0"/>
              <a:cs typeface="Segoe UI" panose="020B0502040204020203" pitchFamily="34" charset="0"/>
            </a:endParaRPr>
          </a:p>
          <a:p>
            <a:pPr marL="228600" indent="-228600" defTabSz="914367" fontAlgn="base">
              <a:spcAft>
                <a:spcPts val="300"/>
              </a:spcAft>
              <a:buFont typeface="Arial" panose="020B0604020202020204" pitchFamily="34" charset="0"/>
              <a:buChar char="•"/>
            </a:pPr>
            <a:r>
              <a:rPr lang="en-US" sz="1200">
                <a:solidFill>
                  <a:schemeClr val="accent1"/>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DfM Copilot Discovery [April 2023] .pptx</a:t>
            </a:r>
            <a:endParaRPr lang="en-US" sz="1200">
              <a:solidFill>
                <a:schemeClr val="accent1"/>
              </a:solidFill>
              <a:latin typeface="Segoe UI" panose="020B0502040204020203" pitchFamily="34" charset="0"/>
              <a:cs typeface="Segoe UI" panose="020B0502040204020203" pitchFamily="34" charset="0"/>
            </a:endParaRPr>
          </a:p>
          <a:p>
            <a:pPr marL="228600" indent="-228600" defTabSz="914367" fontAlgn="base">
              <a:spcAft>
                <a:spcPts val="300"/>
              </a:spcAft>
              <a:buFont typeface="Arial" panose="020B0604020202020204" pitchFamily="34" charset="0"/>
              <a:buChar char="•"/>
              <a:defRPr/>
            </a:pPr>
            <a:r>
              <a:rPr lang="en-US" sz="1200">
                <a:solidFill>
                  <a:schemeClr val="accent1"/>
                </a:solidFill>
                <a:latin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Copilot Survey Feedback Wave 3.pptx</a:t>
            </a:r>
            <a:endParaRPr lang="en-US" sz="1200">
              <a:solidFill>
                <a:schemeClr val="accent1"/>
              </a:solidFill>
              <a:latin typeface="Segoe UI" panose="020B0502040204020203" pitchFamily="34" charset="0"/>
              <a:cs typeface="Segoe UI" panose="020B0502040204020203" pitchFamily="34" charset="0"/>
            </a:endParaRPr>
          </a:p>
          <a:p>
            <a:pPr marL="228600" indent="-228600" defTabSz="914367" fontAlgn="base">
              <a:spcAft>
                <a:spcPts val="300"/>
              </a:spcAft>
              <a:buFont typeface="Arial" panose="020B0604020202020204" pitchFamily="34" charset="0"/>
              <a:buChar char="•"/>
              <a:defRPr/>
            </a:pPr>
            <a:r>
              <a:rPr lang="en-US" sz="1200">
                <a:solidFill>
                  <a:schemeClr val="accent1"/>
                </a:solidFill>
                <a:latin typeface="Segoe UI" panose="020B0502040204020203" pitchFamily="34" charset="0"/>
                <a:cs typeface="Segoe UI" panose="020B0502040204020203" pitchFamily="34" charset="0"/>
                <a:hlinkClick r:id="rId7">
                  <a:extLst>
                    <a:ext uri="{A12FA001-AC4F-418D-AE19-62706E023703}">
                      <ahyp:hlinkClr xmlns:ahyp="http://schemas.microsoft.com/office/drawing/2018/hyperlinkcolor" val="tx"/>
                    </a:ext>
                  </a:extLst>
                </a:hlinkClick>
              </a:rPr>
              <a:t>DfM Prompt and Training Discovery [Aug 2023].pptx</a:t>
            </a:r>
            <a:endParaRPr lang="en-US" sz="1200">
              <a:solidFill>
                <a:schemeClr val="accent1"/>
              </a:solidFill>
              <a:latin typeface="Segoe UI" panose="020B0502040204020203" pitchFamily="34" charset="0"/>
              <a:cs typeface="Segoe UI" panose="020B0502040204020203" pitchFamily="34" charset="0"/>
            </a:endParaRPr>
          </a:p>
          <a:p>
            <a:pPr marR="0" lvl="0" algn="l" defTabSz="914367" rtl="0" eaLnBrk="1" fontAlgn="base" latinLnBrk="0" hangingPunct="1">
              <a:lnSpc>
                <a:spcPct val="100000"/>
              </a:lnSpc>
              <a:spcBef>
                <a:spcPts val="0"/>
              </a:spcBef>
              <a:spcAft>
                <a:spcPts val="300"/>
              </a:spcAft>
              <a:buClrTx/>
              <a:buSzTx/>
              <a:tabLst/>
              <a:defRPr/>
            </a:pPr>
            <a:endParaRPr lang="en-US" sz="1200">
              <a:solidFill>
                <a:srgbClr val="4472C4"/>
              </a:solidFill>
              <a:latin typeface="Segoe UI" panose="020B0502040204020203" pitchFamily="34" charset="0"/>
              <a:cs typeface="Segoe UI" panose="020B0502040204020203" pitchFamily="34" charset="0"/>
            </a:endParaRPr>
          </a:p>
        </p:txBody>
      </p:sp>
      <p:sp>
        <p:nvSpPr>
          <p:cNvPr id="9" name="TextBox 3">
            <a:extLst>
              <a:ext uri="{FF2B5EF4-FFF2-40B4-BE49-F238E27FC236}">
                <a16:creationId xmlns:a16="http://schemas.microsoft.com/office/drawing/2014/main" id="{22645FA1-B425-C343-3BA0-9FDA2A945A65}"/>
              </a:ext>
            </a:extLst>
          </p:cNvPr>
          <p:cNvSpPr txBox="1"/>
          <p:nvPr/>
        </p:nvSpPr>
        <p:spPr>
          <a:xfrm>
            <a:off x="990600" y="5030383"/>
            <a:ext cx="1247536" cy="334817"/>
          </a:xfrm>
          <a:prstGeom prst="rect">
            <a:avLst/>
          </a:prstGeom>
          <a:noFill/>
        </p:spPr>
        <p:txBody>
          <a:bodyPr wrap="square" lIns="0" tIns="0" rIns="0" bIns="0"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 Related Work</a:t>
            </a:r>
          </a:p>
        </p:txBody>
      </p:sp>
    </p:spTree>
    <p:extLst>
      <p:ext uri="{BB962C8B-B14F-4D97-AF65-F5344CB8AC3E}">
        <p14:creationId xmlns:p14="http://schemas.microsoft.com/office/powerpoint/2010/main" val="1575230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Vertical Text Placeholder 18">
            <a:extLst>
              <a:ext uri="{FF2B5EF4-FFF2-40B4-BE49-F238E27FC236}">
                <a16:creationId xmlns:a16="http://schemas.microsoft.com/office/drawing/2014/main" id="{3E42138A-0B40-5F9E-3458-5C21DBBF3848}"/>
              </a:ext>
            </a:extLst>
          </p:cNvPr>
          <p:cNvSpPr>
            <a:spLocks noGrp="1"/>
          </p:cNvSpPr>
          <p:nvPr>
            <p:ph type="body" orient="vert" sz="quarter" idx="13"/>
          </p:nvPr>
        </p:nvSpPr>
        <p:spPr>
          <a:xfrm rot="10800000">
            <a:off x="107404" y="214312"/>
            <a:ext cx="228600" cy="1462088"/>
          </a:xfrm>
        </p:spPr>
        <p:txBody>
          <a:bodyPr vert="eaVert" anchor="ctr">
            <a:noAutofit/>
          </a:bodyPr>
          <a:lstStyle/>
          <a:p>
            <a:r>
              <a:rPr lang="en-US"/>
              <a:t>October 2023</a:t>
            </a:r>
          </a:p>
        </p:txBody>
      </p:sp>
      <p:sp>
        <p:nvSpPr>
          <p:cNvPr id="22" name="Vertical Text Placeholder 19">
            <a:extLst>
              <a:ext uri="{FF2B5EF4-FFF2-40B4-BE49-F238E27FC236}">
                <a16:creationId xmlns:a16="http://schemas.microsoft.com/office/drawing/2014/main" id="{2444BBA1-A7EF-E903-5512-E8B8FA271624}"/>
              </a:ext>
            </a:extLst>
          </p:cNvPr>
          <p:cNvSpPr>
            <a:spLocks noGrp="1"/>
          </p:cNvSpPr>
          <p:nvPr>
            <p:ph type="body" orient="vert" sz="quarter" idx="38"/>
          </p:nvPr>
        </p:nvSpPr>
        <p:spPr>
          <a:xfrm rot="10800000">
            <a:off x="107404" y="5197792"/>
            <a:ext cx="228600" cy="1462088"/>
          </a:xfrm>
        </p:spPr>
        <p:txBody>
          <a:bodyPr vert="eaVert" anchor="ctr">
            <a:noAutofit/>
          </a:bodyPr>
          <a:lstStyle/>
          <a:p>
            <a:r>
              <a:rPr lang="en-US"/>
              <a:t>C+E Studio</a:t>
            </a:r>
          </a:p>
        </p:txBody>
      </p:sp>
      <p:sp>
        <p:nvSpPr>
          <p:cNvPr id="18" name="TextBox 17">
            <a:extLst>
              <a:ext uri="{FF2B5EF4-FFF2-40B4-BE49-F238E27FC236}">
                <a16:creationId xmlns:a16="http://schemas.microsoft.com/office/drawing/2014/main" id="{DC1CDE7B-E25E-3470-5431-7F736B393AC3}"/>
              </a:ext>
            </a:extLst>
          </p:cNvPr>
          <p:cNvSpPr txBox="1"/>
          <p:nvPr/>
        </p:nvSpPr>
        <p:spPr>
          <a:xfrm>
            <a:off x="990600" y="337456"/>
            <a:ext cx="10639310" cy="891346"/>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300" b="1" i="0" u="none" strike="noStrike" kern="1200" cap="none" spc="0" normalizeH="0" baseline="0" noProof="0">
                <a:ln>
                  <a:noFill/>
                </a:ln>
                <a:solidFill>
                  <a:prstClr val="black">
                    <a:lumMod val="95000"/>
                    <a:lumOff val="5000"/>
                  </a:prstClr>
                </a:solidFill>
                <a:effectLst/>
                <a:uLnTx/>
                <a:uFillTx/>
                <a:latin typeface="Segoe UI "/>
                <a:ea typeface="+mn-ea"/>
                <a:cs typeface="Segoe UI Bold" panose="020B0802040204020203" pitchFamily="34" charset="0"/>
              </a:rPr>
              <a:t>Executive Summary</a:t>
            </a:r>
          </a:p>
        </p:txBody>
      </p:sp>
      <p:sp>
        <p:nvSpPr>
          <p:cNvPr id="10" name="Slide Number Placeholder 2">
            <a:extLst>
              <a:ext uri="{FF2B5EF4-FFF2-40B4-BE49-F238E27FC236}">
                <a16:creationId xmlns:a16="http://schemas.microsoft.com/office/drawing/2014/main" id="{B14C8D99-0E6C-13F3-08A1-8F3F291D77EB}"/>
              </a:ext>
              <a:ext uri="{C183D7F6-B498-43B3-948B-1728B52AA6E4}">
                <adec:decorative xmlns:adec="http://schemas.microsoft.com/office/drawing/2017/decorative" val="1"/>
              </a:ext>
            </a:extLst>
          </p:cNvPr>
          <p:cNvSpPr txBox="1">
            <a:spLocks/>
          </p:cNvSpPr>
          <p:nvPr/>
        </p:nvSpPr>
        <p:spPr>
          <a:xfrm>
            <a:off x="10013950" y="6360870"/>
            <a:ext cx="1911350" cy="365125"/>
          </a:xfrm>
          <a:prstGeom prst="rect">
            <a:avLst/>
          </a:prstGeom>
        </p:spPr>
        <p:txBody>
          <a:bodyPr anchor="ctr"/>
          <a:lstStyle>
            <a:defPPr>
              <a:defRPr lang="en-US"/>
            </a:defPPr>
            <a:lvl1pPr marL="0" algn="r" defTabSz="914400" rtl="0" eaLnBrk="1" latinLnBrk="0" hangingPunct="1">
              <a:defRPr lang="en-US" sz="1000" kern="1200" smtClean="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D6E50AF-DCD5-41B0-B1FC-D14EA31DB2F1}"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sym typeface="Arial"/>
            </a:endParaRPr>
          </a:p>
        </p:txBody>
      </p:sp>
      <p:grpSp>
        <p:nvGrpSpPr>
          <p:cNvPr id="2" name="Group 1">
            <a:extLst>
              <a:ext uri="{FF2B5EF4-FFF2-40B4-BE49-F238E27FC236}">
                <a16:creationId xmlns:a16="http://schemas.microsoft.com/office/drawing/2014/main" id="{4E16028C-4768-0F7C-67B7-695C615114B3}"/>
              </a:ext>
              <a:ext uri="{C183D7F6-B498-43B3-948B-1728B52AA6E4}">
                <adec:decorative xmlns:adec="http://schemas.microsoft.com/office/drawing/2017/decorative" val="1"/>
              </a:ext>
            </a:extLst>
          </p:cNvPr>
          <p:cNvGrpSpPr/>
          <p:nvPr/>
        </p:nvGrpSpPr>
        <p:grpSpPr>
          <a:xfrm>
            <a:off x="110346" y="3313580"/>
            <a:ext cx="228600" cy="230840"/>
            <a:chOff x="6400800" y="152400"/>
            <a:chExt cx="330741" cy="333982"/>
          </a:xfrm>
          <a:solidFill>
            <a:schemeClr val="tx1"/>
          </a:solidFill>
        </p:grpSpPr>
        <p:sp>
          <p:nvSpPr>
            <p:cNvPr id="3" name="Rectangle 2">
              <a:extLst>
                <a:ext uri="{FF2B5EF4-FFF2-40B4-BE49-F238E27FC236}">
                  <a16:creationId xmlns:a16="http://schemas.microsoft.com/office/drawing/2014/main" id="{3C8C889F-1A35-D17E-0F28-25A70BF94ECE}"/>
                </a:ext>
              </a:extLst>
            </p:cNvPr>
            <p:cNvSpPr/>
            <p:nvPr userDrawn="1"/>
          </p:nvSpPr>
          <p:spPr>
            <a:xfrm>
              <a:off x="6400800"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1D153691-3015-6301-6151-0F93EDDDD8F9}"/>
                </a:ext>
              </a:extLst>
            </p:cNvPr>
            <p:cNvSpPr/>
            <p:nvPr userDrawn="1"/>
          </p:nvSpPr>
          <p:spPr>
            <a:xfrm>
              <a:off x="6579141" y="152400"/>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026AC24E-1AB3-29F2-7131-C67BE6965022}"/>
                </a:ext>
              </a:extLst>
            </p:cNvPr>
            <p:cNvSpPr/>
            <p:nvPr userDrawn="1"/>
          </p:nvSpPr>
          <p:spPr>
            <a:xfrm>
              <a:off x="6400800"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ECED3B08-224A-D617-AE85-7B9789F23082}"/>
                </a:ext>
              </a:extLst>
            </p:cNvPr>
            <p:cNvSpPr/>
            <p:nvPr userDrawn="1"/>
          </p:nvSpPr>
          <p:spPr>
            <a:xfrm>
              <a:off x="6579141" y="333982"/>
              <a:ext cx="15240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5104E00F-0057-CDC4-EF31-85F80B0D09BB}"/>
              </a:ext>
            </a:extLst>
          </p:cNvPr>
          <p:cNvSpPr txBox="1"/>
          <p:nvPr/>
        </p:nvSpPr>
        <p:spPr>
          <a:xfrm>
            <a:off x="922863" y="1442384"/>
            <a:ext cx="5063069" cy="4708981"/>
          </a:xfrm>
          <a:prstGeom prst="rect">
            <a:avLst/>
          </a:prstGeom>
          <a:noFill/>
        </p:spPr>
        <p:txBody>
          <a:bodyPr wrap="square" rtlCol="0">
            <a:spAutoFit/>
          </a:bodyPr>
          <a:lstStyle/>
          <a:p>
            <a:pPr marL="403225" marR="0" lvl="0" indent="-403225" algn="l" defTabSz="914367" rtl="0" eaLnBrk="1" fontAlgn="auto" latinLnBrk="0" hangingPunct="1">
              <a:lnSpc>
                <a:spcPct val="100000"/>
              </a:lnSpc>
              <a:spcBef>
                <a:spcPts val="0"/>
              </a:spcBef>
              <a:spcAft>
                <a:spcPts val="3000"/>
              </a:spcAft>
              <a:buClrTx/>
              <a:buSzTx/>
              <a:buFont typeface="+mj-lt"/>
              <a:buAutoNum type="arabicPeriod"/>
              <a:tabLst/>
              <a:defRPr/>
            </a:pPr>
            <a:r>
              <a:rPr lang="en-US" sz="1500" b="1">
                <a:solidFill>
                  <a:prstClr val="black"/>
                </a:solidFill>
                <a:latin typeface="Segoe UI" panose="020B0502040204020203" pitchFamily="34" charset="0"/>
                <a:cs typeface="Segoe UI" panose="020B0502040204020203" pitchFamily="34" charset="0"/>
              </a:rPr>
              <a:t>Poor satisfaction; a consistent downward trend across all metrics has emerged</a:t>
            </a:r>
            <a:r>
              <a:rPr lang="en-US" sz="1500" b="1">
                <a:latin typeface="Segoe UI" panose="020B0502040204020203" pitchFamily="34" charset="0"/>
                <a:cs typeface="Segoe UI" panose="020B0502040204020203" pitchFamily="34" charset="0"/>
              </a:rPr>
              <a:t>:                         </a:t>
            </a:r>
            <a:r>
              <a:rPr lang="en-US" sz="1500" b="1">
                <a:solidFill>
                  <a:schemeClr val="accent1"/>
                </a:solidFill>
                <a:latin typeface="Segoe UI" panose="020B0502040204020203" pitchFamily="34" charset="0"/>
                <a:cs typeface="Segoe UI" panose="020B0502040204020203" pitchFamily="34" charset="0"/>
              </a:rPr>
              <a:t>47% </a:t>
            </a:r>
            <a:r>
              <a:rPr lang="en-US" sz="1500">
                <a:latin typeface="Segoe UI" panose="020B0502040204020203" pitchFamily="34" charset="0"/>
                <a:cs typeface="Segoe UI" panose="020B0502040204020203" pitchFamily="34" charset="0"/>
              </a:rPr>
              <a:t>of support roles reported being satisfied with Copilot, which is a significant drop from </a:t>
            </a:r>
            <a:r>
              <a:rPr lang="en-US" sz="1500" b="1">
                <a:solidFill>
                  <a:schemeClr val="accent1"/>
                </a:solidFill>
                <a:latin typeface="Segoe UI" panose="020B0502040204020203" pitchFamily="34" charset="0"/>
                <a:cs typeface="Segoe UI" panose="020B0502040204020203" pitchFamily="34" charset="0"/>
              </a:rPr>
              <a:t>61%</a:t>
            </a:r>
            <a:r>
              <a:rPr lang="en-US" sz="1500">
                <a:latin typeface="Segoe UI" panose="020B0502040204020203" pitchFamily="34" charset="0"/>
                <a:cs typeface="Segoe UI" panose="020B0502040204020203" pitchFamily="34" charset="0"/>
              </a:rPr>
              <a:t> (wave 3) and </a:t>
            </a:r>
            <a:r>
              <a:rPr lang="en-US" sz="1500" b="1">
                <a:solidFill>
                  <a:schemeClr val="accent1"/>
                </a:solidFill>
                <a:latin typeface="Segoe UI" panose="020B0502040204020203" pitchFamily="34" charset="0"/>
                <a:cs typeface="Segoe UI" panose="020B0502040204020203" pitchFamily="34" charset="0"/>
              </a:rPr>
              <a:t>81% </a:t>
            </a:r>
            <a:r>
              <a:rPr lang="en-US" sz="1500">
                <a:latin typeface="Segoe UI" panose="020B0502040204020203" pitchFamily="34" charset="0"/>
                <a:cs typeface="Segoe UI" panose="020B0502040204020203" pitchFamily="34" charset="0"/>
              </a:rPr>
              <a:t>(wave 2). Despite the drop, users continued to identify Copilot as easy to use </a:t>
            </a:r>
            <a:r>
              <a:rPr lang="en-US" sz="1500" b="1">
                <a:solidFill>
                  <a:schemeClr val="accent1"/>
                </a:solidFill>
                <a:latin typeface="Segoe UI" panose="020B0502040204020203" pitchFamily="34" charset="0"/>
                <a:cs typeface="Segoe UI" panose="020B0502040204020203" pitchFamily="34" charset="0"/>
              </a:rPr>
              <a:t>(72%) </a:t>
            </a:r>
            <a:r>
              <a:rPr lang="en-US" sz="1500">
                <a:latin typeface="Segoe UI" panose="020B0502040204020203" pitchFamily="34" charset="0"/>
                <a:cs typeface="Segoe UI" panose="020B0502040204020203" pitchFamily="34" charset="0"/>
              </a:rPr>
              <a:t>but no longer support its expansion </a:t>
            </a:r>
            <a:r>
              <a:rPr lang="en-US" sz="1500" b="1">
                <a:solidFill>
                  <a:schemeClr val="accent1"/>
                </a:solidFill>
                <a:latin typeface="Segoe UI" panose="020B0502040204020203" pitchFamily="34" charset="0"/>
                <a:cs typeface="Segoe UI" panose="020B0502040204020203" pitchFamily="34" charset="0"/>
              </a:rPr>
              <a:t>(40%)</a:t>
            </a:r>
            <a:r>
              <a:rPr lang="en-US" sz="1500">
                <a:solidFill>
                  <a:schemeClr val="tx2"/>
                </a:solidFill>
                <a:latin typeface="Segoe UI" panose="020B0502040204020203" pitchFamily="34" charset="0"/>
                <a:cs typeface="Segoe UI" panose="020B0502040204020203" pitchFamily="34" charset="0"/>
              </a:rPr>
              <a:t>.</a:t>
            </a:r>
          </a:p>
          <a:p>
            <a:pPr marL="403225" marR="0" lvl="0" indent="-403225" algn="l" defTabSz="914367" rtl="0" eaLnBrk="1" fontAlgn="auto" latinLnBrk="0" hangingPunct="1">
              <a:lnSpc>
                <a:spcPct val="100000"/>
              </a:lnSpc>
              <a:spcBef>
                <a:spcPts val="0"/>
              </a:spcBef>
              <a:spcAft>
                <a:spcPts val="1200"/>
              </a:spcAft>
              <a:buClrTx/>
              <a:buSzTx/>
              <a:buFont typeface="+mj-lt"/>
              <a:buAutoNum type="arabicPeriod"/>
              <a:tabLst/>
              <a:defRPr/>
            </a:pPr>
            <a:r>
              <a:rPr lang="en-US" sz="1500" b="1">
                <a:solidFill>
                  <a:prstClr val="black"/>
                </a:solidFill>
                <a:latin typeface="Segoe UI" panose="020B0502040204020203" pitchFamily="34" charset="0"/>
                <a:cs typeface="Segoe UI" panose="020B0502040204020203" pitchFamily="34" charset="0"/>
              </a:rPr>
              <a:t>Support roles felt Copilot provided the most value when it was used to:</a:t>
            </a:r>
          </a:p>
          <a:p>
            <a:pPr marL="860425" lvl="1" indent="-403225" defTabSz="914367">
              <a:spcAft>
                <a:spcPts val="1200"/>
              </a:spcAft>
              <a:buFont typeface="Arial" panose="020B0604020202020204" pitchFamily="34" charset="0"/>
              <a:buChar char="•"/>
              <a:defRPr/>
            </a:pPr>
            <a:r>
              <a:rPr lang="en-US" sz="1500">
                <a:solidFill>
                  <a:prstClr val="black"/>
                </a:solidFill>
                <a:latin typeface="Segoe UI" panose="020B0502040204020203" pitchFamily="34" charset="0"/>
                <a:cs typeface="Segoe UI" panose="020B0502040204020203" pitchFamily="34" charset="0"/>
              </a:rPr>
              <a:t>Generate case summaries</a:t>
            </a:r>
          </a:p>
          <a:p>
            <a:pPr marL="860425" lvl="1" indent="-403225" defTabSz="914367">
              <a:spcAft>
                <a:spcPts val="1200"/>
              </a:spcAft>
              <a:buFont typeface="Arial" panose="020B0604020202020204" pitchFamily="34" charset="0"/>
              <a:buChar char="•"/>
              <a:defRPr/>
            </a:pPr>
            <a:r>
              <a:rPr lang="en-US" sz="1500">
                <a:solidFill>
                  <a:prstClr val="black"/>
                </a:solidFill>
                <a:latin typeface="Segoe UI" panose="020B0502040204020203" pitchFamily="34" charset="0"/>
                <a:cs typeface="Segoe UI" panose="020B0502040204020203" pitchFamily="34" charset="0"/>
              </a:rPr>
              <a:t>Produce small scripts, how-to guides, and quick steps for simple cases</a:t>
            </a:r>
          </a:p>
          <a:p>
            <a:pPr marL="860425" lvl="1" indent="-403225" defTabSz="914367">
              <a:spcAft>
                <a:spcPts val="1200"/>
              </a:spcAft>
              <a:buFont typeface="Arial" panose="020B0604020202020204" pitchFamily="34" charset="0"/>
              <a:buChar char="•"/>
              <a:defRPr/>
            </a:pPr>
            <a:r>
              <a:rPr lang="en-US" sz="1500">
                <a:solidFill>
                  <a:prstClr val="black"/>
                </a:solidFill>
                <a:latin typeface="Segoe UI" panose="020B0502040204020203" pitchFamily="34" charset="0"/>
                <a:cs typeface="Segoe UI" panose="020B0502040204020203" pitchFamily="34" charset="0"/>
              </a:rPr>
              <a:t>Gain insight about unfamiliar cases</a:t>
            </a:r>
          </a:p>
          <a:p>
            <a:pPr marL="860425" lvl="1" indent="-403225" defTabSz="914367">
              <a:spcAft>
                <a:spcPts val="1200"/>
              </a:spcAft>
              <a:buFont typeface="Arial" panose="020B0604020202020204" pitchFamily="34" charset="0"/>
              <a:buChar char="•"/>
              <a:defRPr/>
            </a:pPr>
            <a:r>
              <a:rPr lang="en-US" sz="1500">
                <a:solidFill>
                  <a:prstClr val="black"/>
                </a:solidFill>
                <a:latin typeface="Segoe UI" panose="020B0502040204020203" pitchFamily="34" charset="0"/>
                <a:cs typeface="Segoe UI" panose="020B0502040204020203" pitchFamily="34" charset="0"/>
              </a:rPr>
              <a:t>Co-author emails</a:t>
            </a:r>
            <a:endParaRPr lang="en-US" sz="1500" b="1">
              <a:solidFill>
                <a:prstClr val="black"/>
              </a:solidFill>
              <a:latin typeface="Segoe UI" panose="020B0502040204020203" pitchFamily="34" charset="0"/>
              <a:cs typeface="Segoe UI" panose="020B0502040204020203" pitchFamily="34" charset="0"/>
            </a:endParaRPr>
          </a:p>
          <a:p>
            <a:pPr marL="403225" marR="0" lvl="0" indent="-403225" algn="l" defTabSz="914367" rtl="0" eaLnBrk="1" fontAlgn="auto" latinLnBrk="0" hangingPunct="1">
              <a:lnSpc>
                <a:spcPct val="100000"/>
              </a:lnSpc>
              <a:spcBef>
                <a:spcPts val="0"/>
              </a:spcBef>
              <a:spcAft>
                <a:spcPts val="1800"/>
              </a:spcAft>
              <a:buClrTx/>
              <a:buSzTx/>
              <a:buFont typeface="+mj-lt"/>
              <a:buAutoNum type="arabicPeriod"/>
              <a:tabLst/>
              <a:defRPr/>
            </a:pPr>
            <a:endParaRPr kumimoji="0" lang="en-US" sz="15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 name="TextBox 6">
            <a:extLst>
              <a:ext uri="{FF2B5EF4-FFF2-40B4-BE49-F238E27FC236}">
                <a16:creationId xmlns:a16="http://schemas.microsoft.com/office/drawing/2014/main" id="{8F27BB42-E6DB-4724-6EB5-94A55E758EAA}"/>
              </a:ext>
            </a:extLst>
          </p:cNvPr>
          <p:cNvSpPr txBox="1"/>
          <p:nvPr/>
        </p:nvSpPr>
        <p:spPr>
          <a:xfrm>
            <a:off x="6485468" y="1442384"/>
            <a:ext cx="5063069" cy="5170646"/>
          </a:xfrm>
          <a:prstGeom prst="rect">
            <a:avLst/>
          </a:prstGeom>
          <a:noFill/>
        </p:spPr>
        <p:txBody>
          <a:bodyPr wrap="square" rtlCol="0">
            <a:spAutoFit/>
          </a:bodyPr>
          <a:lstStyle/>
          <a:p>
            <a:pPr marL="403225" marR="0" lvl="0" indent="-403225" algn="l" defTabSz="914367" rtl="0" eaLnBrk="1" fontAlgn="auto" latinLnBrk="0" hangingPunct="1">
              <a:lnSpc>
                <a:spcPct val="100000"/>
              </a:lnSpc>
              <a:spcBef>
                <a:spcPts val="0"/>
              </a:spcBef>
              <a:spcAft>
                <a:spcPts val="3000"/>
              </a:spcAft>
              <a:buClrTx/>
              <a:buSzTx/>
              <a:buFont typeface="+mj-lt"/>
              <a:buAutoNum type="arabicPeriod" startAt="3"/>
              <a:tabLst/>
              <a:defRPr/>
            </a:pPr>
            <a:r>
              <a:rPr lang="en-US" sz="1500" b="1">
                <a:solidFill>
                  <a:prstClr val="black"/>
                </a:solidFill>
                <a:latin typeface="Segoe UI" panose="020B0502040204020203" pitchFamily="34" charset="0"/>
                <a:cs typeface="Segoe UI" panose="020B0502040204020203" pitchFamily="34" charset="0"/>
              </a:rPr>
              <a:t>Critical concerns regarding Copilot response and source accuracy continue to emerge:</a:t>
            </a:r>
            <a:r>
              <a:rPr lang="en-US" sz="1500" b="1">
                <a:latin typeface="Segoe UI" panose="020B0502040204020203" pitchFamily="34" charset="0"/>
                <a:cs typeface="Segoe UI" panose="020B0502040204020203" pitchFamily="34" charset="0"/>
              </a:rPr>
              <a:t>                                                           </a:t>
            </a:r>
            <a:r>
              <a:rPr lang="en-US" sz="1500">
                <a:latin typeface="Segoe UI" panose="020B0502040204020203" pitchFamily="34" charset="0"/>
                <a:cs typeface="Segoe UI" panose="020B0502040204020203" pitchFamily="34" charset="0"/>
              </a:rPr>
              <a:t>Copilot accuracy and relevancy continues its downward trend with users reporting less and less trust in Copilot output over time with </a:t>
            </a:r>
            <a:r>
              <a:rPr lang="en-US" sz="1500" b="1">
                <a:solidFill>
                  <a:schemeClr val="accent1"/>
                </a:solidFill>
                <a:latin typeface="Segoe UI" panose="020B0502040204020203" pitchFamily="34" charset="0"/>
                <a:cs typeface="Segoe UI" panose="020B0502040204020203" pitchFamily="34" charset="0"/>
              </a:rPr>
              <a:t>62%</a:t>
            </a:r>
            <a:r>
              <a:rPr lang="en-US" sz="1500">
                <a:latin typeface="Segoe UI" panose="020B0502040204020203" pitchFamily="34" charset="0"/>
                <a:cs typeface="Segoe UI" panose="020B0502040204020203" pitchFamily="34" charset="0"/>
              </a:rPr>
              <a:t> (wave 2), </a:t>
            </a:r>
            <a:r>
              <a:rPr lang="en-US" sz="1500" b="1">
                <a:solidFill>
                  <a:schemeClr val="accent1"/>
                </a:solidFill>
                <a:latin typeface="Segoe UI" panose="020B0502040204020203" pitchFamily="34" charset="0"/>
                <a:cs typeface="Segoe UI" panose="020B0502040204020203" pitchFamily="34" charset="0"/>
              </a:rPr>
              <a:t>48% </a:t>
            </a:r>
            <a:r>
              <a:rPr lang="en-US" sz="1500">
                <a:latin typeface="Segoe UI" panose="020B0502040204020203" pitchFamily="34" charset="0"/>
                <a:cs typeface="Segoe UI" panose="020B0502040204020203" pitchFamily="34" charset="0"/>
              </a:rPr>
              <a:t>(wave 3), and </a:t>
            </a:r>
            <a:r>
              <a:rPr lang="en-US" sz="1500" b="1">
                <a:solidFill>
                  <a:schemeClr val="accent1"/>
                </a:solidFill>
                <a:latin typeface="Segoe UI" panose="020B0502040204020203" pitchFamily="34" charset="0"/>
                <a:cs typeface="Segoe UI" panose="020B0502040204020203" pitchFamily="34" charset="0"/>
              </a:rPr>
              <a:t>39% </a:t>
            </a:r>
            <a:r>
              <a:rPr lang="en-US" sz="1500">
                <a:latin typeface="Segoe UI" panose="020B0502040204020203" pitchFamily="34" charset="0"/>
                <a:cs typeface="Segoe UI" panose="020B0502040204020203" pitchFamily="34" charset="0"/>
              </a:rPr>
              <a:t>(wave 4). </a:t>
            </a:r>
          </a:p>
          <a:p>
            <a:pPr marL="403225" marR="0" lvl="0" indent="-403225" defTabSz="914367" fontAlgn="auto">
              <a:lnSpc>
                <a:spcPct val="100000"/>
              </a:lnSpc>
              <a:spcBef>
                <a:spcPts val="0"/>
              </a:spcBef>
              <a:spcAft>
                <a:spcPts val="1200"/>
              </a:spcAft>
              <a:buClrTx/>
              <a:buSzTx/>
              <a:buFont typeface="+mj-lt"/>
              <a:buAutoNum type="arabicPeriod" startAt="3"/>
              <a:tabLst/>
              <a:defRPr/>
            </a:pPr>
            <a:r>
              <a:rPr lang="en-US" sz="1500" b="1">
                <a:solidFill>
                  <a:prstClr val="black"/>
                </a:solidFill>
                <a:latin typeface="Segoe UI" panose="020B0502040204020203" pitchFamily="34" charset="0"/>
                <a:cs typeface="Segoe UI" panose="020B0502040204020203" pitchFamily="34" charset="0"/>
              </a:rPr>
              <a:t>Usefulness gains not yet realized and dropping:</a:t>
            </a:r>
            <a:r>
              <a:rPr lang="en-US" sz="1500" b="1">
                <a:latin typeface="Segoe UI" panose="020B0502040204020203" pitchFamily="34" charset="0"/>
                <a:cs typeface="Segoe UI" panose="020B0502040204020203" pitchFamily="34" charset="0"/>
              </a:rPr>
              <a:t>                    </a:t>
            </a:r>
            <a:r>
              <a:rPr lang="en-US" sz="1500">
                <a:latin typeface="Segoe UI" panose="020B0502040204020203" pitchFamily="34" charset="0"/>
                <a:cs typeface="Segoe UI" panose="020B0502040204020203" pitchFamily="34" charset="0"/>
              </a:rPr>
              <a:t>Users continued to report that Copilot did not reduce their amount of work </a:t>
            </a:r>
            <a:r>
              <a:rPr lang="en-US" sz="1500" b="1">
                <a:solidFill>
                  <a:schemeClr val="accent1"/>
                </a:solidFill>
                <a:latin typeface="Segoe UI" panose="020B0502040204020203" pitchFamily="34" charset="0"/>
                <a:cs typeface="Segoe UI" panose="020B0502040204020203" pitchFamily="34" charset="0"/>
              </a:rPr>
              <a:t>(37%)</a:t>
            </a:r>
            <a:r>
              <a:rPr lang="en-US" sz="1500">
                <a:latin typeface="Segoe UI" panose="020B0502040204020203" pitchFamily="34" charset="0"/>
                <a:cs typeface="Segoe UI" panose="020B0502040204020203" pitchFamily="34" charset="0"/>
              </a:rPr>
              <a:t>,</a:t>
            </a:r>
            <a:r>
              <a:rPr lang="en-US" sz="1500" b="1">
                <a:solidFill>
                  <a:schemeClr val="accent1"/>
                </a:solidFill>
                <a:latin typeface="Segoe UI" panose="020B0502040204020203" pitchFamily="34" charset="0"/>
                <a:cs typeface="Segoe UI" panose="020B0502040204020203" pitchFamily="34" charset="0"/>
              </a:rPr>
              <a:t> </a:t>
            </a:r>
            <a:r>
              <a:rPr lang="en-US" sz="1500">
                <a:latin typeface="Segoe UI" panose="020B0502040204020203" pitchFamily="34" charset="0"/>
                <a:cs typeface="Segoe UI" panose="020B0502040204020203" pitchFamily="34" charset="0"/>
              </a:rPr>
              <a:t>did not make their tasks easier </a:t>
            </a:r>
            <a:r>
              <a:rPr lang="en-US" sz="1500" b="1">
                <a:solidFill>
                  <a:schemeClr val="accent1"/>
                </a:solidFill>
                <a:latin typeface="Segoe UI" panose="020B0502040204020203" pitchFamily="34" charset="0"/>
                <a:cs typeface="Segoe UI" panose="020B0502040204020203" pitchFamily="34" charset="0"/>
              </a:rPr>
              <a:t>(43%)</a:t>
            </a:r>
            <a:r>
              <a:rPr lang="en-US" sz="1500">
                <a:latin typeface="Segoe UI" panose="020B0502040204020203" pitchFamily="34" charset="0"/>
                <a:cs typeface="Segoe UI" panose="020B0502040204020203" pitchFamily="34" charset="0"/>
              </a:rPr>
              <a:t>, and that they would not be </a:t>
            </a:r>
            <a:r>
              <a:rPr lang="en-US" sz="1500">
                <a:solidFill>
                  <a:prstClr val="black"/>
                </a:solidFill>
                <a:latin typeface="Segoe UI" panose="020B0502040204020203" pitchFamily="34" charset="0"/>
                <a:cs typeface="Segoe UI" panose="020B0502040204020203" pitchFamily="34" charset="0"/>
              </a:rPr>
              <a:t>disappointed if they could not use Copilot</a:t>
            </a:r>
            <a:r>
              <a:rPr lang="en-US" sz="1500" b="1">
                <a:solidFill>
                  <a:schemeClr val="accent1"/>
                </a:solidFill>
                <a:latin typeface="Segoe UI" panose="020B0502040204020203" pitchFamily="34" charset="0"/>
                <a:cs typeface="Segoe UI" panose="020B0502040204020203" pitchFamily="34" charset="0"/>
              </a:rPr>
              <a:t> (45%)</a:t>
            </a:r>
            <a:r>
              <a:rPr lang="en-US" sz="1500">
                <a:latin typeface="Segoe UI" panose="020B0502040204020203" pitchFamily="34" charset="0"/>
                <a:cs typeface="Segoe UI" panose="020B0502040204020203" pitchFamily="34" charset="0"/>
              </a:rPr>
              <a:t>.</a:t>
            </a:r>
            <a:r>
              <a:rPr lang="en-US" sz="1500" b="1">
                <a:solidFill>
                  <a:schemeClr val="accent1"/>
                </a:solidFill>
                <a:latin typeface="Segoe UI" panose="020B0502040204020203" pitchFamily="34" charset="0"/>
                <a:cs typeface="Segoe UI" panose="020B0502040204020203" pitchFamily="34" charset="0"/>
              </a:rPr>
              <a:t> </a:t>
            </a:r>
            <a:r>
              <a:rPr lang="en-US" sz="1500">
                <a:solidFill>
                  <a:prstClr val="black"/>
                </a:solidFill>
                <a:latin typeface="Segoe UI" panose="020B0502040204020203" pitchFamily="34" charset="0"/>
                <a:cs typeface="Segoe UI" panose="020B0502040204020203" pitchFamily="34" charset="0"/>
              </a:rPr>
              <a:t>Factors contributing to this included:</a:t>
            </a:r>
          </a:p>
          <a:p>
            <a:pPr marL="860425" lvl="1" indent="-403225" defTabSz="914367">
              <a:spcAft>
                <a:spcPts val="1200"/>
              </a:spcAft>
              <a:buFont typeface="Arial" panose="020B0604020202020204" pitchFamily="34" charset="0"/>
              <a:buChar char="•"/>
              <a:defRPr/>
            </a:pPr>
            <a:r>
              <a:rPr lang="en-US" sz="1500">
                <a:solidFill>
                  <a:prstClr val="black"/>
                </a:solidFill>
                <a:latin typeface="Segoe UI" panose="020B0502040204020203" pitchFamily="34" charset="0"/>
                <a:cs typeface="Segoe UI" panose="020B0502040204020203" pitchFamily="34" charset="0"/>
              </a:rPr>
              <a:t>Incorrect responses </a:t>
            </a:r>
          </a:p>
          <a:p>
            <a:pPr marL="860425" lvl="1" indent="-403225" defTabSz="914367">
              <a:spcAft>
                <a:spcPts val="1200"/>
              </a:spcAft>
              <a:buFont typeface="Arial" panose="020B0604020202020204" pitchFamily="34" charset="0"/>
              <a:buChar char="•"/>
              <a:defRPr/>
            </a:pPr>
            <a:r>
              <a:rPr lang="en-US" sz="1500">
                <a:solidFill>
                  <a:prstClr val="black"/>
                </a:solidFill>
                <a:latin typeface="Segoe UI" panose="020B0502040204020203" pitchFamily="34" charset="0"/>
                <a:cs typeface="Segoe UI" panose="020B0502040204020203" pitchFamily="34" charset="0"/>
              </a:rPr>
              <a:t>Broken or missing sources</a:t>
            </a:r>
          </a:p>
          <a:p>
            <a:pPr marL="860425" lvl="1" indent="-403225" defTabSz="914367">
              <a:spcAft>
                <a:spcPts val="1200"/>
              </a:spcAft>
              <a:buFont typeface="Arial" panose="020B0604020202020204" pitchFamily="34" charset="0"/>
              <a:buChar char="•"/>
              <a:defRPr/>
            </a:pPr>
            <a:r>
              <a:rPr lang="en-US" sz="1500">
                <a:solidFill>
                  <a:prstClr val="black"/>
                </a:solidFill>
                <a:latin typeface="Segoe UI" panose="020B0502040204020203" pitchFamily="34" charset="0"/>
                <a:cs typeface="Segoe UI" panose="020B0502040204020203" pitchFamily="34" charset="0"/>
              </a:rPr>
              <a:t>Minimal case content integration</a:t>
            </a:r>
          </a:p>
          <a:p>
            <a:pPr marL="860425" lvl="1" indent="-403225" defTabSz="914367">
              <a:spcAft>
                <a:spcPts val="1200"/>
              </a:spcAft>
              <a:buFont typeface="Arial" panose="020B0604020202020204" pitchFamily="34" charset="0"/>
              <a:buChar char="•"/>
              <a:defRPr/>
            </a:pPr>
            <a:r>
              <a:rPr lang="en-US" sz="1500">
                <a:solidFill>
                  <a:prstClr val="black"/>
                </a:solidFill>
                <a:latin typeface="Segoe UI" panose="020B0502040204020203" pitchFamily="34" charset="0"/>
                <a:cs typeface="Segoe UI" panose="020B0502040204020203" pitchFamily="34" charset="0"/>
              </a:rPr>
              <a:t>Poor performance</a:t>
            </a:r>
          </a:p>
          <a:p>
            <a:pPr marL="860425" lvl="1" indent="-403225" defTabSz="914367">
              <a:spcAft>
                <a:spcPts val="1200"/>
              </a:spcAft>
              <a:buFont typeface="Arial" panose="020B0604020202020204" pitchFamily="34" charset="0"/>
              <a:buChar char="•"/>
              <a:defRPr/>
            </a:pPr>
            <a:r>
              <a:rPr lang="en-US" sz="1500">
                <a:solidFill>
                  <a:prstClr val="black"/>
                </a:solidFill>
                <a:latin typeface="Segoe UI" panose="020B0502040204020203" pitchFamily="34" charset="0"/>
                <a:cs typeface="Segoe UI" panose="020B0502040204020203" pitchFamily="34" charset="0"/>
              </a:rPr>
              <a:t>Narrow data repository</a:t>
            </a:r>
          </a:p>
        </p:txBody>
      </p:sp>
    </p:spTree>
    <p:extLst>
      <p:ext uri="{BB962C8B-B14F-4D97-AF65-F5344CB8AC3E}">
        <p14:creationId xmlns:p14="http://schemas.microsoft.com/office/powerpoint/2010/main" val="41359875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2516FA1-B8AF-D6C0-F0D0-59A48299B5F0}"/>
              </a:ext>
            </a:extLst>
          </p:cNvPr>
          <p:cNvSpPr txBox="1">
            <a:spLocks/>
          </p:cNvSpPr>
          <p:nvPr/>
        </p:nvSpPr>
        <p:spPr>
          <a:xfrm>
            <a:off x="807140" y="2742138"/>
            <a:ext cx="4707835" cy="772587"/>
          </a:xfrm>
          <a:prstGeom prst="rect">
            <a:avLst/>
          </a:prstGeom>
        </p:spPr>
        <p:txBody>
          <a:bodyPr/>
          <a:lstStyle>
            <a:lvl1pPr algn="l" defTabSz="914400" rtl="0" eaLnBrk="1" latinLnBrk="0" hangingPunct="1">
              <a:lnSpc>
                <a:spcPct val="90000"/>
              </a:lnSpc>
              <a:spcBef>
                <a:spcPct val="0"/>
              </a:spcBef>
              <a:buNone/>
              <a:defRPr kumimoji="0" lang="en-US" sz="4000" b="1" i="0" u="none" strike="noStrike" kern="1200" cap="none" spc="0" normalizeH="0" baseline="0" noProof="0" dirty="0">
                <a:ln>
                  <a:noFill/>
                </a:ln>
                <a:solidFill>
                  <a:prstClr val="black">
                    <a:lumMod val="95000"/>
                    <a:lumOff val="5000"/>
                  </a:prstClr>
                </a:solidFill>
                <a:effectLst/>
                <a:uLnTx/>
                <a:uFillTx/>
                <a:latin typeface="Segoe UI Variable Display" pitchFamily="2" charset="0"/>
                <a:ea typeface="+mn-ea"/>
                <a:cs typeface="Segoe UI Variable Display" pitchFamily="2" charset="0"/>
              </a:defRPr>
            </a:lvl1pPr>
          </a:lstStyle>
          <a:p>
            <a:pPr marL="0" marR="0" lvl="0" indent="0" algn="l" defTabSz="914400" rtl="0" eaLnBrk="1" fontAlgn="auto" latinLnBrk="0" hangingPunct="1">
              <a:lnSpc>
                <a:spcPct val="90000"/>
              </a:lnSpc>
              <a:spcBef>
                <a:spcPct val="0"/>
              </a:spcBef>
              <a:spcAft>
                <a:spcPts val="1200"/>
              </a:spcAft>
              <a:buClrTx/>
              <a:buSzTx/>
              <a:buFontTx/>
              <a:buNone/>
              <a:tabLst/>
              <a:defRPr/>
            </a:pPr>
            <a:r>
              <a:rPr kumimoji="0" lang="en-US" sz="4400" b="1" i="0" u="none" strike="noStrike" kern="1200" cap="none" spc="0" normalizeH="0" baseline="0" noProof="0">
                <a:ln>
                  <a:noFill/>
                </a:ln>
                <a:solidFill>
                  <a:prstClr val="black"/>
                </a:solidFill>
                <a:effectLst/>
                <a:uLnTx/>
                <a:uFillTx/>
                <a:latin typeface="Segoe UI Variable Display" pitchFamily="2" charset="0"/>
                <a:ea typeface="+mn-ea"/>
              </a:rPr>
              <a:t>Survey Results</a:t>
            </a:r>
            <a:endParaRPr kumimoji="0" lang="en-GB" sz="2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62364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2">
            <a:extLst>
              <a:ext uri="{FF2B5EF4-FFF2-40B4-BE49-F238E27FC236}">
                <a16:creationId xmlns:a16="http://schemas.microsoft.com/office/drawing/2014/main" id="{B14C8D99-0E6C-13F3-08A1-8F3F291D77EB}"/>
              </a:ext>
              <a:ext uri="{C183D7F6-B498-43B3-948B-1728B52AA6E4}">
                <adec:decorative xmlns:adec="http://schemas.microsoft.com/office/drawing/2017/decorative" val="1"/>
              </a:ext>
            </a:extLst>
          </p:cNvPr>
          <p:cNvSpPr txBox="1">
            <a:spLocks/>
          </p:cNvSpPr>
          <p:nvPr/>
        </p:nvSpPr>
        <p:spPr>
          <a:xfrm>
            <a:off x="10013950" y="6360870"/>
            <a:ext cx="1911350" cy="365125"/>
          </a:xfrm>
          <a:prstGeom prst="rect">
            <a:avLst/>
          </a:prstGeom>
        </p:spPr>
        <p:txBody>
          <a:bodyPr anchor="ctr"/>
          <a:lstStyle>
            <a:defPPr>
              <a:defRPr lang="en-US"/>
            </a:defPPr>
            <a:lvl1pPr marL="0" algn="r" defTabSz="914400" rtl="0" eaLnBrk="1" latinLnBrk="0" hangingPunct="1">
              <a:defRPr lang="en-US" sz="1000" kern="1200" smtClean="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D6E50AF-DCD5-41B0-B1FC-D14EA31DB2F1}"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sym typeface="Arial"/>
            </a:endParaRPr>
          </a:p>
        </p:txBody>
      </p:sp>
      <p:sp>
        <p:nvSpPr>
          <p:cNvPr id="17" name="Vertical Text Placeholder 45">
            <a:extLst>
              <a:ext uri="{FF2B5EF4-FFF2-40B4-BE49-F238E27FC236}">
                <a16:creationId xmlns:a16="http://schemas.microsoft.com/office/drawing/2014/main" id="{9F3A0FC1-29DF-FBC6-58BA-E9F664A2009F}"/>
              </a:ext>
            </a:extLst>
          </p:cNvPr>
          <p:cNvSpPr>
            <a:spLocks noGrp="1"/>
          </p:cNvSpPr>
          <p:nvPr>
            <p:ph type="body" orient="vert" sz="quarter" idx="38"/>
          </p:nvPr>
        </p:nvSpPr>
        <p:spPr>
          <a:xfrm rot="10800000">
            <a:off x="107404" y="5197792"/>
            <a:ext cx="228600" cy="1462088"/>
          </a:xfrm>
        </p:spPr>
        <p:txBody>
          <a:bodyPr/>
          <a:lstStyle/>
          <a:p>
            <a:r>
              <a:rPr lang="en-US">
                <a:latin typeface="Segoe UI Semilight" panose="020B0402040204020203" pitchFamily="34" charset="0"/>
                <a:cs typeface="Segoe UI Semilight" panose="020B0402040204020203" pitchFamily="34" charset="0"/>
              </a:rPr>
              <a:t>C+E Studio</a:t>
            </a:r>
          </a:p>
        </p:txBody>
      </p:sp>
      <p:graphicFrame>
        <p:nvGraphicFramePr>
          <p:cNvPr id="3" name="Table 2">
            <a:extLst>
              <a:ext uri="{FF2B5EF4-FFF2-40B4-BE49-F238E27FC236}">
                <a16:creationId xmlns:a16="http://schemas.microsoft.com/office/drawing/2014/main" id="{FD9C31C4-1698-323A-FC76-D253FA38A9DF}"/>
              </a:ext>
            </a:extLst>
          </p:cNvPr>
          <p:cNvGraphicFramePr>
            <a:graphicFrameLocks noGrp="1"/>
          </p:cNvGraphicFramePr>
          <p:nvPr>
            <p:extLst>
              <p:ext uri="{D42A27DB-BD31-4B8C-83A1-F6EECF244321}">
                <p14:modId xmlns:p14="http://schemas.microsoft.com/office/powerpoint/2010/main" val="307271581"/>
              </p:ext>
            </p:extLst>
          </p:nvPr>
        </p:nvGraphicFramePr>
        <p:xfrm>
          <a:off x="990117" y="2404927"/>
          <a:ext cx="6503016" cy="4054723"/>
        </p:xfrm>
        <a:graphic>
          <a:graphicData uri="http://schemas.openxmlformats.org/drawingml/2006/table">
            <a:tbl>
              <a:tblPr firstRow="1" bandRow="1">
                <a:tableStyleId>{073A0DAA-6AF3-43AB-8588-CEC1D06C72B9}</a:tableStyleId>
              </a:tblPr>
              <a:tblGrid>
                <a:gridCol w="5448325">
                  <a:extLst>
                    <a:ext uri="{9D8B030D-6E8A-4147-A177-3AD203B41FA5}">
                      <a16:colId xmlns:a16="http://schemas.microsoft.com/office/drawing/2014/main" val="286170674"/>
                    </a:ext>
                  </a:extLst>
                </a:gridCol>
                <a:gridCol w="1054691">
                  <a:extLst>
                    <a:ext uri="{9D8B030D-6E8A-4147-A177-3AD203B41FA5}">
                      <a16:colId xmlns:a16="http://schemas.microsoft.com/office/drawing/2014/main" val="1110127344"/>
                    </a:ext>
                  </a:extLst>
                </a:gridCol>
              </a:tblGrid>
              <a:tr h="41539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b="1" kern="1200">
                          <a:solidFill>
                            <a:schemeClr val="tx1"/>
                          </a:solidFill>
                          <a:effectLst/>
                          <a:latin typeface="Segoe UI"/>
                          <a:cs typeface="Segoe UI"/>
                        </a:rPr>
                        <a:t>AI Trust- Productivity</a:t>
                      </a:r>
                    </a:p>
                  </a:txBody>
                  <a:tcPr marL="55549" marR="55549" marT="27774" marB="277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400" b="1" kern="1200">
                          <a:solidFill>
                            <a:schemeClr val="tx1"/>
                          </a:solidFill>
                          <a:effectLst/>
                          <a:latin typeface="Segoe UI"/>
                          <a:ea typeface="+mn-ea"/>
                          <a:cs typeface="Segoe UI"/>
                        </a:rPr>
                        <a:t>% Top 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3572452391"/>
                  </a:ext>
                </a:extLst>
              </a:tr>
              <a:tr h="415398">
                <a:tc>
                  <a:txBody>
                    <a:bodyPr/>
                    <a:lstStyle/>
                    <a:p>
                      <a:pPr algn="l" fontAlgn="t" latinLnBrk="0">
                        <a:spcBef>
                          <a:spcPts val="0"/>
                        </a:spcBef>
                        <a:spcAft>
                          <a:spcPts val="0"/>
                        </a:spcAft>
                      </a:pPr>
                      <a:r>
                        <a:rPr kumimoji="0" lang="en-US" sz="1200" b="0" i="0" u="none" strike="noStrike" kern="1200" cap="none" spc="0" normalizeH="0" baseline="0" noProof="0">
                          <a:ln>
                            <a:noFill/>
                          </a:ln>
                          <a:effectLst/>
                          <a:uLnTx/>
                          <a:uFillTx/>
                          <a:latin typeface="Segoe UI"/>
                          <a:ea typeface="Calibri" panose="020F0502020204030204" pitchFamily="34" charset="0"/>
                          <a:cs typeface="Segoe UI"/>
                        </a:rPr>
                        <a:t>Copilot helps me do my job more efficiently and effectively</a:t>
                      </a:r>
                      <a:endParaRPr lang="en-US" sz="1200" b="0" i="0" u="none" strike="noStrike">
                        <a:effectLst/>
                        <a:latin typeface="Segoe UI"/>
                        <a:cs typeface="Segoe UI"/>
                      </a:endParaRPr>
                    </a:p>
                  </a:txBody>
                  <a:tcPr marL="55549" marR="55549" marT="27774" marB="27774"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400" b="1" kern="1200">
                          <a:effectLst/>
                          <a:latin typeface="Segoe UI"/>
                          <a:ea typeface="+mn-ea"/>
                          <a:cs typeface="Segoe UI"/>
                        </a:rPr>
                        <a:t>42%</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2C1"/>
                    </a:solidFill>
                  </a:tcPr>
                </a:tc>
                <a:extLst>
                  <a:ext uri="{0D108BD9-81ED-4DB2-BD59-A6C34878D82A}">
                    <a16:rowId xmlns:a16="http://schemas.microsoft.com/office/drawing/2014/main" val="1134747385"/>
                  </a:ext>
                </a:extLst>
              </a:tr>
              <a:tr h="415398">
                <a:tc>
                  <a:txBody>
                    <a:bodyPr/>
                    <a:lstStyle/>
                    <a:p>
                      <a:pPr marL="0" marR="0" lvl="0" indent="0" algn="l" defTabSz="914400" rtl="0" eaLnBrk="1" fontAlgn="auto" latinLnBrk="0" hangingPunct="1">
                        <a:lnSpc>
                          <a:spcPct val="120000"/>
                        </a:lnSpc>
                        <a:spcBef>
                          <a:spcPts val="0"/>
                        </a:spcBef>
                        <a:spcAft>
                          <a:spcPts val="0"/>
                        </a:spcAft>
                        <a:buClrTx/>
                        <a:buSzTx/>
                        <a:buFont typeface="+mj-lt"/>
                        <a:buNone/>
                        <a:tabLst/>
                        <a:defRPr/>
                      </a:pPr>
                      <a:r>
                        <a:rPr kumimoji="0" lang="en-US" sz="1200" b="0" i="0" u="none" strike="noStrike" kern="1200" cap="none" spc="0" normalizeH="0" baseline="0" noProof="0">
                          <a:ln>
                            <a:noFill/>
                          </a:ln>
                          <a:effectLst/>
                          <a:uLnTx/>
                          <a:uFillTx/>
                          <a:latin typeface="Segoe UI"/>
                          <a:ea typeface="Calibri" panose="020F0502020204030204" pitchFamily="34" charset="0"/>
                          <a:cs typeface="Segoe UI"/>
                        </a:rPr>
                        <a:t>The results provided by Copilot are accurate and relevant</a:t>
                      </a:r>
                    </a:p>
                  </a:txBody>
                  <a:tcPr marL="55549" marR="55549" marT="27774" marB="27774"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a:ln>
                            <a:noFill/>
                          </a:ln>
                          <a:effectLst/>
                          <a:uLnTx/>
                          <a:uFillTx/>
                          <a:latin typeface="Segoe UI"/>
                          <a:ea typeface="+mn-ea"/>
                          <a:cs typeface="Segoe UI"/>
                        </a:rPr>
                        <a:t>39%</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2C1"/>
                    </a:solidFill>
                  </a:tcPr>
                </a:tc>
                <a:extLst>
                  <a:ext uri="{0D108BD9-81ED-4DB2-BD59-A6C34878D82A}">
                    <a16:rowId xmlns:a16="http://schemas.microsoft.com/office/drawing/2014/main" val="3957334779"/>
                  </a:ext>
                </a:extLst>
              </a:tr>
              <a:tr h="415398">
                <a:tc>
                  <a:txBody>
                    <a:bodyPr/>
                    <a:lstStyle/>
                    <a:p>
                      <a:pPr marL="0" marR="0" lvl="0" indent="0" algn="l" defTabSz="914400" rtl="0" eaLnBrk="1" fontAlgn="auto" latinLnBrk="0" hangingPunct="1">
                        <a:lnSpc>
                          <a:spcPct val="120000"/>
                        </a:lnSpc>
                        <a:spcBef>
                          <a:spcPts val="0"/>
                        </a:spcBef>
                        <a:spcAft>
                          <a:spcPts val="0"/>
                        </a:spcAft>
                        <a:buClrTx/>
                        <a:buSzTx/>
                        <a:buFont typeface="+mj-lt"/>
                        <a:buNone/>
                        <a:tabLst/>
                        <a:defRPr/>
                      </a:pPr>
                      <a:r>
                        <a:rPr kumimoji="0" lang="en-US" sz="1200" b="0" i="0" u="none" strike="noStrike" kern="1200" cap="none" spc="0" normalizeH="0" baseline="0" noProof="0">
                          <a:ln>
                            <a:noFill/>
                          </a:ln>
                          <a:effectLst/>
                          <a:uLnTx/>
                          <a:uFillTx/>
                          <a:latin typeface="Segoe UI"/>
                          <a:ea typeface="Calibri" panose="020F0502020204030204" pitchFamily="34" charset="0"/>
                          <a:cs typeface="Segoe UI"/>
                        </a:rPr>
                        <a:t>Using Copilot in my work is an improvement to how things are done today</a:t>
                      </a:r>
                    </a:p>
                  </a:txBody>
                  <a:tcPr marL="68580" marR="68580" marT="0" marB="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a:ln>
                            <a:noFill/>
                          </a:ln>
                          <a:effectLst/>
                          <a:uLnTx/>
                          <a:uFillTx/>
                          <a:latin typeface="Segoe UI"/>
                          <a:ea typeface="+mn-ea"/>
                          <a:cs typeface="Segoe UI"/>
                        </a:rPr>
                        <a:t>48%</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2C1"/>
                    </a:solidFill>
                  </a:tcPr>
                </a:tc>
                <a:extLst>
                  <a:ext uri="{0D108BD9-81ED-4DB2-BD59-A6C34878D82A}">
                    <a16:rowId xmlns:a16="http://schemas.microsoft.com/office/drawing/2014/main" val="313894929"/>
                  </a:ext>
                </a:extLst>
              </a:tr>
              <a:tr h="415398">
                <a:tc>
                  <a:txBody>
                    <a:bodyPr/>
                    <a:lstStyle/>
                    <a:p>
                      <a:pPr marL="0" marR="0" lvl="0" indent="0" algn="l" rtl="0" eaLnBrk="1" fontAlgn="auto" latinLnBrk="0" hangingPunct="1">
                        <a:lnSpc>
                          <a:spcPct val="120000"/>
                        </a:lnSpc>
                        <a:spcBef>
                          <a:spcPts val="0"/>
                        </a:spcBef>
                        <a:spcAft>
                          <a:spcPts val="0"/>
                        </a:spcAft>
                        <a:buClrTx/>
                        <a:buSzTx/>
                        <a:buFont typeface="+mj-lt"/>
                        <a:buNone/>
                      </a:pPr>
                      <a:r>
                        <a:rPr kumimoji="0" lang="en-US" sz="1200" b="0" i="0" u="none" strike="noStrike" kern="1200" cap="none" spc="0" normalizeH="0" baseline="0" noProof="0">
                          <a:ln>
                            <a:noFill/>
                          </a:ln>
                          <a:effectLst/>
                          <a:uLnTx/>
                          <a:uFillTx/>
                          <a:latin typeface="Segoe UI"/>
                          <a:ea typeface="Calibri" panose="020F0502020204030204" pitchFamily="34" charset="0"/>
                          <a:cs typeface="Segoe UI"/>
                        </a:rPr>
                        <a:t>Copilot functionality should be expanded to all Roles</a:t>
                      </a:r>
                      <a:endParaRPr kumimoji="0" lang="en-US" sz="1200" b="0" i="0" u="none" strike="noStrike" kern="1200" cap="none" spc="0" normalizeH="0" baseline="0" noProof="0">
                        <a:ln>
                          <a:noFill/>
                        </a:ln>
                        <a:solidFill>
                          <a:sysClr val="windowText" lastClr="000000"/>
                        </a:solidFill>
                        <a:effectLst/>
                        <a:uLnTx/>
                        <a:uFillTx/>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a:ln>
                            <a:noFill/>
                          </a:ln>
                          <a:effectLst/>
                          <a:uLnTx/>
                          <a:uFillTx/>
                          <a:latin typeface="Segoe UI"/>
                          <a:ea typeface="+mn-ea"/>
                          <a:cs typeface="Segoe UI"/>
                        </a:rPr>
                        <a:t>40%</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2C1"/>
                    </a:solidFill>
                  </a:tcPr>
                </a:tc>
                <a:extLst>
                  <a:ext uri="{0D108BD9-81ED-4DB2-BD59-A6C34878D82A}">
                    <a16:rowId xmlns:a16="http://schemas.microsoft.com/office/drawing/2014/main" val="3884641972"/>
                  </a:ext>
                </a:extLst>
              </a:tr>
              <a:tr h="316141">
                <a:tc gridSpan="2">
                  <a:txBody>
                    <a:bodyPr/>
                    <a:lstStyle/>
                    <a:p>
                      <a:pPr marL="0" marR="0" algn="l" rtl="0" eaLnBrk="1" fontAlgn="base" latinLnBrk="0" hangingPunct="1">
                        <a:lnSpc>
                          <a:spcPct val="107000"/>
                        </a:lnSpc>
                        <a:spcBef>
                          <a:spcPts val="0"/>
                        </a:spcBef>
                        <a:spcAft>
                          <a:spcPts val="800"/>
                        </a:spcAft>
                      </a:pPr>
                      <a:r>
                        <a:rPr lang="en-US" sz="1200" b="1" kern="1200">
                          <a:solidFill>
                            <a:schemeClr val="tx1"/>
                          </a:solidFill>
                          <a:effectLst/>
                          <a:latin typeface="Segoe UI"/>
                          <a:ea typeface="+mn-ea"/>
                          <a:cs typeface="Segoe UI"/>
                        </a:rPr>
                        <a:t> AI Trust - Usefulness</a:t>
                      </a:r>
                    </a:p>
                  </a:txBody>
                  <a:tcPr marL="9525" marR="9525" marT="9525" marB="95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marL="0" marR="0" algn="l" rtl="0" eaLnBrk="1" fontAlgn="base" latinLnBrk="0" hangingPunct="1">
                        <a:lnSpc>
                          <a:spcPct val="107000"/>
                        </a:lnSpc>
                        <a:spcBef>
                          <a:spcPts val="0"/>
                        </a:spcBef>
                        <a:spcAft>
                          <a:spcPts val="800"/>
                        </a:spcAft>
                      </a:pPr>
                      <a:endParaRPr lang="en-US" sz="1400" b="1" kern="1200">
                        <a:effectLst/>
                        <a:latin typeface="Segoe UI"/>
                        <a:ea typeface="+mn-ea"/>
                        <a:cs typeface="Segoe UI"/>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50710457"/>
                  </a:ext>
                </a:extLst>
              </a:tr>
              <a:tr h="415398">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Calibri" panose="020F0502020204030204" pitchFamily="34" charset="0"/>
                          <a:cs typeface="Segoe UI"/>
                        </a:rPr>
                        <a:t>Copilot makes my work tasks easier</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a:ln>
                            <a:noFill/>
                          </a:ln>
                          <a:effectLst/>
                          <a:uLnTx/>
                          <a:uFillTx/>
                          <a:latin typeface="Segoe UI"/>
                          <a:ea typeface="+mn-ea"/>
                          <a:cs typeface="Segoe UI"/>
                        </a:rPr>
                        <a:t>43%</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2C1"/>
                    </a:solidFill>
                  </a:tcPr>
                </a:tc>
                <a:extLst>
                  <a:ext uri="{0D108BD9-81ED-4DB2-BD59-A6C34878D82A}">
                    <a16:rowId xmlns:a16="http://schemas.microsoft.com/office/drawing/2014/main" val="2512220423"/>
                  </a:ext>
                </a:extLst>
              </a:tr>
              <a:tr h="415398">
                <a:tc>
                  <a:txBody>
                    <a:bodyPr/>
                    <a:lstStyle/>
                    <a:p>
                      <a:pPr marL="0" marR="0" lvl="0" indent="0" algn="l" defTabSz="914400" rtl="0" eaLnBrk="1" fontAlgn="auto" latinLnBrk="0" hangingPunct="1">
                        <a:lnSpc>
                          <a:spcPct val="120000"/>
                        </a:lnSpc>
                        <a:spcBef>
                          <a:spcPts val="0"/>
                        </a:spcBef>
                        <a:spcAft>
                          <a:spcPts val="0"/>
                        </a:spcAft>
                        <a:buClrTx/>
                        <a:buSzTx/>
                        <a:buFont typeface="+mj-lt"/>
                        <a:buNone/>
                        <a:tabLst/>
                        <a:defRPr/>
                      </a:pPr>
                      <a:r>
                        <a:rPr kumimoji="0" lang="en-US" sz="1200" b="0" i="0" u="none" strike="noStrike" kern="1200" cap="none" spc="0" normalizeH="0" baseline="0" noProof="0">
                          <a:ln>
                            <a:noFill/>
                          </a:ln>
                          <a:effectLst/>
                          <a:uLnTx/>
                          <a:uFillTx/>
                          <a:latin typeface="Segoe UI"/>
                          <a:ea typeface="Calibri" panose="020F0502020204030204" pitchFamily="34" charset="0"/>
                          <a:cs typeface="Segoe UI"/>
                        </a:rPr>
                        <a:t>Copilot reduces the amount of work I have to do</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a:ln>
                            <a:noFill/>
                          </a:ln>
                          <a:effectLst/>
                          <a:uLnTx/>
                          <a:uFillTx/>
                          <a:latin typeface="Segoe UI"/>
                          <a:ea typeface="+mn-ea"/>
                          <a:cs typeface="Segoe UI"/>
                        </a:rPr>
                        <a:t>37%</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1C1"/>
                    </a:solidFill>
                  </a:tcPr>
                </a:tc>
                <a:extLst>
                  <a:ext uri="{0D108BD9-81ED-4DB2-BD59-A6C34878D82A}">
                    <a16:rowId xmlns:a16="http://schemas.microsoft.com/office/drawing/2014/main" val="822580038"/>
                  </a:ext>
                </a:extLst>
              </a:tr>
              <a:tr h="415398">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Calibri" panose="020F0502020204030204" pitchFamily="34" charset="0"/>
                          <a:cs typeface="Segoe UI"/>
                        </a:rPr>
                        <a:t>I would be disappointed if I could not use Copilot for my work tasks</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a:ln>
                            <a:noFill/>
                          </a:ln>
                          <a:effectLst/>
                          <a:uLnTx/>
                          <a:uFillTx/>
                          <a:latin typeface="Segoe UI"/>
                          <a:ea typeface="+mn-ea"/>
                          <a:cs typeface="Segoe UI"/>
                        </a:rPr>
                        <a:t>45%</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1C1"/>
                    </a:solidFill>
                  </a:tcPr>
                </a:tc>
                <a:extLst>
                  <a:ext uri="{0D108BD9-81ED-4DB2-BD59-A6C34878D82A}">
                    <a16:rowId xmlns:a16="http://schemas.microsoft.com/office/drawing/2014/main" val="997095049"/>
                  </a:ext>
                </a:extLst>
              </a:tr>
              <a:tr h="415398">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Calibri" panose="020F0502020204030204" pitchFamily="34" charset="0"/>
                          <a:cs typeface="Segoe UI"/>
                        </a:rPr>
                        <a:t>Copilot is easy to use</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a:ln>
                            <a:noFill/>
                          </a:ln>
                          <a:effectLst/>
                          <a:uLnTx/>
                          <a:uFillTx/>
                          <a:latin typeface="Segoe UI"/>
                          <a:ea typeface="+mn-ea"/>
                          <a:cs typeface="Segoe UI"/>
                        </a:rPr>
                        <a:t>72%</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E28F"/>
                    </a:solidFill>
                  </a:tcPr>
                </a:tc>
                <a:extLst>
                  <a:ext uri="{0D108BD9-81ED-4DB2-BD59-A6C34878D82A}">
                    <a16:rowId xmlns:a16="http://schemas.microsoft.com/office/drawing/2014/main" val="1253713647"/>
                  </a:ext>
                </a:extLst>
              </a:tr>
            </a:tbl>
          </a:graphicData>
        </a:graphic>
      </p:graphicFrame>
      <p:grpSp>
        <p:nvGrpSpPr>
          <p:cNvPr id="8" name="Group 7">
            <a:extLst>
              <a:ext uri="{FF2B5EF4-FFF2-40B4-BE49-F238E27FC236}">
                <a16:creationId xmlns:a16="http://schemas.microsoft.com/office/drawing/2014/main" id="{81C38052-3192-5B7A-1ED2-F9C24054F71F}"/>
              </a:ext>
            </a:extLst>
          </p:cNvPr>
          <p:cNvGrpSpPr/>
          <p:nvPr/>
        </p:nvGrpSpPr>
        <p:grpSpPr>
          <a:xfrm>
            <a:off x="880508" y="1242711"/>
            <a:ext cx="4662056" cy="871104"/>
            <a:chOff x="920092" y="1172204"/>
            <a:chExt cx="4662056" cy="871104"/>
          </a:xfrm>
        </p:grpSpPr>
        <p:sp>
          <p:nvSpPr>
            <p:cNvPr id="2" name="TextBox 1">
              <a:extLst>
                <a:ext uri="{FF2B5EF4-FFF2-40B4-BE49-F238E27FC236}">
                  <a16:creationId xmlns:a16="http://schemas.microsoft.com/office/drawing/2014/main" id="{C16177A3-ACE0-C96F-9A6C-37DB55361F69}"/>
                </a:ext>
              </a:extLst>
            </p:cNvPr>
            <p:cNvSpPr txBox="1"/>
            <p:nvPr/>
          </p:nvSpPr>
          <p:spPr>
            <a:xfrm>
              <a:off x="920092" y="1172204"/>
              <a:ext cx="4662056" cy="30777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Semibold"/>
                </a:rPr>
                <a:t> </a:t>
              </a: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Overall Satisfaction</a:t>
              </a:r>
            </a:p>
          </p:txBody>
        </p:sp>
        <p:cxnSp>
          <p:nvCxnSpPr>
            <p:cNvPr id="5" name="Straight Connector 4">
              <a:extLst>
                <a:ext uri="{FF2B5EF4-FFF2-40B4-BE49-F238E27FC236}">
                  <a16:creationId xmlns:a16="http://schemas.microsoft.com/office/drawing/2014/main" id="{3E4359E1-2A77-2D99-2E1F-5A37F47738B4}"/>
                </a:ext>
              </a:extLst>
            </p:cNvPr>
            <p:cNvCxnSpPr>
              <a:cxnSpLocks/>
            </p:cNvCxnSpPr>
            <p:nvPr/>
          </p:nvCxnSpPr>
          <p:spPr>
            <a:xfrm>
              <a:off x="1029701" y="1479242"/>
              <a:ext cx="3380434" cy="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01B0E32-93A8-04CF-9B36-0F1878BD0B70}"/>
                </a:ext>
              </a:extLst>
            </p:cNvPr>
            <p:cNvSpPr txBox="1"/>
            <p:nvPr/>
          </p:nvSpPr>
          <p:spPr>
            <a:xfrm>
              <a:off x="2622039" y="1583185"/>
              <a:ext cx="218335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(Poor)</a:t>
              </a:r>
            </a:p>
          </p:txBody>
        </p:sp>
        <p:sp>
          <p:nvSpPr>
            <p:cNvPr id="7" name="TextBox 6">
              <a:extLst>
                <a:ext uri="{FF2B5EF4-FFF2-40B4-BE49-F238E27FC236}">
                  <a16:creationId xmlns:a16="http://schemas.microsoft.com/office/drawing/2014/main" id="{8C3424DD-5CBC-0914-F5CF-C9D598FBD86D}"/>
                </a:ext>
              </a:extLst>
            </p:cNvPr>
            <p:cNvSpPr txBox="1"/>
            <p:nvPr/>
          </p:nvSpPr>
          <p:spPr>
            <a:xfrm>
              <a:off x="977233" y="1550865"/>
              <a:ext cx="1821461"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NSAT = </a:t>
              </a:r>
              <a:r>
                <a:rPr lang="en-US" sz="1600" b="1">
                  <a:solidFill>
                    <a:prstClr val="black"/>
                  </a:solidFill>
                  <a:latin typeface="Segoe UI" panose="020B0502040204020203" pitchFamily="34" charset="0"/>
                  <a:cs typeface="Segoe UI" panose="020B0502040204020203" pitchFamily="34" charset="0"/>
                </a:rPr>
                <a:t>82</a:t>
              </a: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Target = 120</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D3287A3A-8732-EAF3-A941-9C3E9882FA27}"/>
              </a:ext>
            </a:extLst>
          </p:cNvPr>
          <p:cNvGrpSpPr/>
          <p:nvPr/>
        </p:nvGrpSpPr>
        <p:grpSpPr>
          <a:xfrm>
            <a:off x="7865623" y="4976425"/>
            <a:ext cx="1682577" cy="1305075"/>
            <a:chOff x="8682567" y="2159000"/>
            <a:chExt cx="1940291" cy="1504968"/>
          </a:xfrm>
        </p:grpSpPr>
        <p:sp>
          <p:nvSpPr>
            <p:cNvPr id="34" name="Rectangle 33">
              <a:extLst>
                <a:ext uri="{FF2B5EF4-FFF2-40B4-BE49-F238E27FC236}">
                  <a16:creationId xmlns:a16="http://schemas.microsoft.com/office/drawing/2014/main" id="{E5980083-5741-E6A5-8921-FF2E21DAE768}"/>
                </a:ext>
              </a:extLst>
            </p:cNvPr>
            <p:cNvSpPr/>
            <p:nvPr/>
          </p:nvSpPr>
          <p:spPr>
            <a:xfrm>
              <a:off x="8682567" y="2159000"/>
              <a:ext cx="1940291" cy="1504968"/>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A07732A2-360F-CCB3-AECF-881CCC765293}"/>
                </a:ext>
              </a:extLst>
            </p:cNvPr>
            <p:cNvSpPr/>
            <p:nvPr/>
          </p:nvSpPr>
          <p:spPr bwMode="auto">
            <a:xfrm>
              <a:off x="8878795" y="2918829"/>
              <a:ext cx="214405" cy="207577"/>
            </a:xfrm>
            <a:prstGeom prst="rect">
              <a:avLst/>
            </a:prstGeom>
            <a:solidFill>
              <a:srgbClr val="FFE28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27" name="Rectangle 26">
              <a:extLst>
                <a:ext uri="{FF2B5EF4-FFF2-40B4-BE49-F238E27FC236}">
                  <a16:creationId xmlns:a16="http://schemas.microsoft.com/office/drawing/2014/main" id="{44AA3D9E-191D-634A-6446-A22FC4B07679}"/>
                </a:ext>
              </a:extLst>
            </p:cNvPr>
            <p:cNvSpPr/>
            <p:nvPr/>
          </p:nvSpPr>
          <p:spPr bwMode="auto">
            <a:xfrm>
              <a:off x="8878795" y="2603822"/>
              <a:ext cx="214405" cy="207577"/>
            </a:xfrm>
            <a:prstGeom prst="rect">
              <a:avLst/>
            </a:prstGeom>
            <a:solidFill>
              <a:srgbClr val="CCFFCC"/>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28" name="Rectangle 27">
              <a:extLst>
                <a:ext uri="{FF2B5EF4-FFF2-40B4-BE49-F238E27FC236}">
                  <a16:creationId xmlns:a16="http://schemas.microsoft.com/office/drawing/2014/main" id="{ED5E8AF6-A01E-FE28-5D4C-499F565206D8}"/>
                </a:ext>
              </a:extLst>
            </p:cNvPr>
            <p:cNvSpPr/>
            <p:nvPr/>
          </p:nvSpPr>
          <p:spPr bwMode="auto">
            <a:xfrm>
              <a:off x="8878795" y="3233836"/>
              <a:ext cx="214405" cy="207577"/>
            </a:xfrm>
            <a:prstGeom prst="rect">
              <a:avLst/>
            </a:prstGeom>
            <a:solidFill>
              <a:srgbClr val="FFD2C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29" name="TextBox 4">
              <a:extLst>
                <a:ext uri="{FF2B5EF4-FFF2-40B4-BE49-F238E27FC236}">
                  <a16:creationId xmlns:a16="http://schemas.microsoft.com/office/drawing/2014/main" id="{DEC3EF85-F177-F883-9DE7-48A415140F5F}"/>
                </a:ext>
              </a:extLst>
            </p:cNvPr>
            <p:cNvSpPr txBox="1"/>
            <p:nvPr/>
          </p:nvSpPr>
          <p:spPr>
            <a:xfrm>
              <a:off x="9175067" y="3247921"/>
              <a:ext cx="1058860"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&lt;70 % rating</a:t>
              </a: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TextBox 6">
              <a:extLst>
                <a:ext uri="{FF2B5EF4-FFF2-40B4-BE49-F238E27FC236}">
                  <a16:creationId xmlns:a16="http://schemas.microsoft.com/office/drawing/2014/main" id="{3873D073-08DB-7C5B-4BC7-D66CD62A1F14}"/>
                </a:ext>
              </a:extLst>
            </p:cNvPr>
            <p:cNvSpPr txBox="1"/>
            <p:nvPr/>
          </p:nvSpPr>
          <p:spPr>
            <a:xfrm>
              <a:off x="9175067" y="2924074"/>
              <a:ext cx="123852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70% - 79% rating</a:t>
              </a: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TextBox 5">
              <a:extLst>
                <a:ext uri="{FF2B5EF4-FFF2-40B4-BE49-F238E27FC236}">
                  <a16:creationId xmlns:a16="http://schemas.microsoft.com/office/drawing/2014/main" id="{493E83C7-92A7-3C81-58CF-6997C7A557BD}"/>
                </a:ext>
              </a:extLst>
            </p:cNvPr>
            <p:cNvSpPr txBox="1"/>
            <p:nvPr/>
          </p:nvSpPr>
          <p:spPr>
            <a:xfrm>
              <a:off x="9175067" y="2615616"/>
              <a:ext cx="1238521"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&gt;= 80% rating</a:t>
              </a: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TextBox 5">
              <a:extLst>
                <a:ext uri="{FF2B5EF4-FFF2-40B4-BE49-F238E27FC236}">
                  <a16:creationId xmlns:a16="http://schemas.microsoft.com/office/drawing/2014/main" id="{388094FD-887F-7F72-EACB-10F0726FEAFC}"/>
                </a:ext>
              </a:extLst>
            </p:cNvPr>
            <p:cNvSpPr txBox="1"/>
            <p:nvPr/>
          </p:nvSpPr>
          <p:spPr>
            <a:xfrm>
              <a:off x="8856022" y="2308733"/>
              <a:ext cx="1238521"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Rating Scale:</a:t>
              </a:r>
            </a:p>
          </p:txBody>
        </p:sp>
      </p:grpSp>
      <p:sp>
        <p:nvSpPr>
          <p:cNvPr id="38" name="Title 1">
            <a:extLst>
              <a:ext uri="{FF2B5EF4-FFF2-40B4-BE49-F238E27FC236}">
                <a16:creationId xmlns:a16="http://schemas.microsoft.com/office/drawing/2014/main" id="{664F6348-B8A2-79C1-3D9C-51255F5DF200}"/>
              </a:ext>
            </a:extLst>
          </p:cNvPr>
          <p:cNvSpPr txBox="1">
            <a:spLocks/>
          </p:cNvSpPr>
          <p:nvPr/>
        </p:nvSpPr>
        <p:spPr>
          <a:xfrm>
            <a:off x="838200" y="398352"/>
            <a:ext cx="10515600" cy="615553"/>
          </a:xfrm>
          <a:prstGeom prst="rect">
            <a:avLst/>
          </a:prstGeom>
        </p:spPr>
        <p:txBody>
          <a:bodyPr anchor="b"/>
          <a:lstStyle>
            <a:lvl1pPr marL="0" marR="0" indent="0" algn="l" defTabSz="914400" rtl="0" eaLnBrk="1" fontAlgn="auto" latinLnBrk="0" hangingPunct="1">
              <a:lnSpc>
                <a:spcPct val="100000"/>
              </a:lnSpc>
              <a:spcBef>
                <a:spcPts val="0"/>
              </a:spcBef>
              <a:spcAft>
                <a:spcPts val="0"/>
              </a:spcAft>
              <a:buClrTx/>
              <a:buSzTx/>
              <a:buFontTx/>
              <a:buNone/>
              <a:tabLst/>
              <a:defRPr kumimoji="0" lang="en-US" sz="4000" b="1" i="0" u="none" strike="noStrike" kern="1200" cap="none" spc="0" normalizeH="0" baseline="0" noProof="0">
                <a:ln>
                  <a:noFill/>
                </a:ln>
                <a:solidFill>
                  <a:prstClr val="black">
                    <a:lumMod val="95000"/>
                    <a:lumOff val="5000"/>
                  </a:prstClr>
                </a:solidFill>
                <a:effectLst/>
                <a:uLnTx/>
                <a:uFillTx/>
                <a:latin typeface="Segoe UI Variable Display Semibold" pitchFamily="2" charset="0"/>
                <a:ea typeface="+mn-ea"/>
                <a:cs typeface="Segoe UI Variable Display Semibold"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err="1">
                <a:ln>
                  <a:noFill/>
                </a:ln>
                <a:solidFill>
                  <a:prstClr val="black">
                    <a:lumMod val="95000"/>
                    <a:lumOff val="5000"/>
                  </a:prstClr>
                </a:solidFill>
                <a:effectLst/>
                <a:uLnTx/>
                <a:uFillTx/>
                <a:latin typeface="Segoe UI Variable Display Semibold" pitchFamily="2" charset="0"/>
                <a:ea typeface="+mn-ea"/>
              </a:rPr>
              <a:t>DfM</a:t>
            </a:r>
            <a:r>
              <a:rPr kumimoji="0" lang="en-US" sz="3600" b="1" i="0" u="none" strike="noStrike" kern="1200" cap="none" spc="0" normalizeH="0" baseline="0" noProof="0">
                <a:ln>
                  <a:noFill/>
                </a:ln>
                <a:solidFill>
                  <a:prstClr val="black">
                    <a:lumMod val="95000"/>
                    <a:lumOff val="5000"/>
                  </a:prstClr>
                </a:solidFill>
                <a:effectLst/>
                <a:uLnTx/>
                <a:uFillTx/>
                <a:latin typeface="Segoe UI Variable Display Semibold" pitchFamily="2" charset="0"/>
                <a:ea typeface="+mn-ea"/>
              </a:rPr>
              <a:t> Copilot Survey Metrics</a:t>
            </a:r>
          </a:p>
        </p:txBody>
      </p:sp>
      <p:sp>
        <p:nvSpPr>
          <p:cNvPr id="4" name="TextBox 3">
            <a:extLst>
              <a:ext uri="{FF2B5EF4-FFF2-40B4-BE49-F238E27FC236}">
                <a16:creationId xmlns:a16="http://schemas.microsoft.com/office/drawing/2014/main" id="{8D6AC521-D6A3-B05E-C91F-08467A4A6AAA}"/>
              </a:ext>
            </a:extLst>
          </p:cNvPr>
          <p:cNvSpPr txBox="1"/>
          <p:nvPr/>
        </p:nvSpPr>
        <p:spPr>
          <a:xfrm>
            <a:off x="8016039" y="1737844"/>
            <a:ext cx="4146559"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500"/>
              </a:spcAft>
              <a:buClrTx/>
              <a:buSzTx/>
              <a:buFontTx/>
              <a:buNone/>
              <a:tabLst/>
              <a:defRPr/>
            </a:pPr>
            <a:r>
              <a:rPr lang="en-US">
                <a:effectLst/>
                <a:latin typeface="Segoe UI" panose="020B0502040204020203" pitchFamily="34" charset="0"/>
                <a:cs typeface="Segoe UI" panose="020B0502040204020203" pitchFamily="34" charset="0"/>
              </a:rPr>
              <a:t>I think Copilot could have a lot of potential when chasing the right goals and when done right. I don't think we should give up on it. However, we are far from being there. Right now, in most use cases it is more cumbersome to use it, than to not. I could just go directly to the source knowing it is right, then read something where I am trying to spot what may be wrong.</a:t>
            </a:r>
            <a:r>
              <a:rPr lang="en-US">
                <a:latin typeface="Segoe UI" panose="020B0502040204020203" pitchFamily="34" charset="0"/>
                <a:cs typeface="Segoe UI" panose="020B0502040204020203" pitchFamily="34" charset="0"/>
              </a:rPr>
              <a:t> </a:t>
            </a:r>
            <a:r>
              <a:rPr lang="en-US">
                <a:effectLst/>
                <a:latin typeface="Segoe UI" panose="020B0502040204020203" pitchFamily="34" charset="0"/>
                <a:cs typeface="Segoe UI" panose="020B0502040204020203" pitchFamily="34" charset="0"/>
              </a:rPr>
              <a:t>– </a:t>
            </a:r>
            <a:r>
              <a:rPr lang="en-US" i="1">
                <a:effectLst/>
                <a:latin typeface="Segoe UI" panose="020B0502040204020203" pitchFamily="34" charset="0"/>
                <a:cs typeface="Segoe UI" panose="020B0502040204020203" pitchFamily="34" charset="0"/>
              </a:rPr>
              <a:t>Support Engineer </a:t>
            </a:r>
            <a:endParaRPr kumimoji="0" lang="en-US" b="0" i="1"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endParaRPr>
          </a:p>
        </p:txBody>
      </p:sp>
      <p:pic>
        <p:nvPicPr>
          <p:cNvPr id="12" name="Graphic 12" descr="Open quotation mark with solid fill">
            <a:extLst>
              <a:ext uri="{FF2B5EF4-FFF2-40B4-BE49-F238E27FC236}">
                <a16:creationId xmlns:a16="http://schemas.microsoft.com/office/drawing/2014/main" id="{B8F8E77C-9B18-F7A0-734C-D3B5B838E1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8575" y="1414640"/>
            <a:ext cx="785751" cy="785751"/>
          </a:xfrm>
          <a:prstGeom prst="rect">
            <a:avLst/>
          </a:prstGeom>
        </p:spPr>
      </p:pic>
      <p:sp>
        <p:nvSpPr>
          <p:cNvPr id="14" name="Vertical Text Placeholder 1">
            <a:extLst>
              <a:ext uri="{FF2B5EF4-FFF2-40B4-BE49-F238E27FC236}">
                <a16:creationId xmlns:a16="http://schemas.microsoft.com/office/drawing/2014/main" id="{A051FA1A-2836-E2F1-F8F4-2118CDFA3252}"/>
              </a:ext>
            </a:extLst>
          </p:cNvPr>
          <p:cNvSpPr>
            <a:spLocks noGrp="1"/>
          </p:cNvSpPr>
          <p:nvPr>
            <p:ph type="body" orient="vert" sz="quarter" idx="13"/>
          </p:nvPr>
        </p:nvSpPr>
        <p:spPr>
          <a:xfrm rot="10800000">
            <a:off x="107404" y="214312"/>
            <a:ext cx="228600" cy="1462088"/>
          </a:xfrm>
        </p:spPr>
        <p:txBody>
          <a:bodyPr/>
          <a:lstStyle/>
          <a:p>
            <a:r>
              <a:rPr lang="en-US"/>
              <a:t>October 2023</a:t>
            </a:r>
          </a:p>
        </p:txBody>
      </p:sp>
      <p:sp>
        <p:nvSpPr>
          <p:cNvPr id="11" name="TextBox 10">
            <a:extLst>
              <a:ext uri="{FF2B5EF4-FFF2-40B4-BE49-F238E27FC236}">
                <a16:creationId xmlns:a16="http://schemas.microsoft.com/office/drawing/2014/main" id="{3A574B2E-C465-6CF5-426F-5AADC8B11163}"/>
              </a:ext>
            </a:extLst>
          </p:cNvPr>
          <p:cNvSpPr txBox="1"/>
          <p:nvPr/>
        </p:nvSpPr>
        <p:spPr>
          <a:xfrm>
            <a:off x="7742601" y="6288945"/>
            <a:ext cx="3611199" cy="276999"/>
          </a:xfrm>
          <a:prstGeom prst="rect">
            <a:avLst/>
          </a:prstGeom>
          <a:noFill/>
        </p:spPr>
        <p:txBody>
          <a:bodyPr wrap="square">
            <a:spAutoFit/>
          </a:bodyPr>
          <a:lstStyle/>
          <a:p>
            <a:r>
              <a:rPr lang="en-US" sz="1200">
                <a:latin typeface="Segoe UI" panose="020B0502040204020203" pitchFamily="34" charset="0"/>
                <a:cs typeface="Segoe UI" panose="020B0502040204020203" pitchFamily="34" charset="0"/>
                <a:hlinkClick r:id="rId5"/>
              </a:rPr>
              <a:t>10.2022 DTP AIX Trust Score Study Guide v3 .pptx</a:t>
            </a:r>
            <a:endParaRPr lang="en-US" sz="120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F334827C-D966-920E-2176-B3FE849BC69A}"/>
              </a:ext>
            </a:extLst>
          </p:cNvPr>
          <p:cNvSpPr txBox="1"/>
          <p:nvPr/>
        </p:nvSpPr>
        <p:spPr>
          <a:xfrm>
            <a:off x="6347435" y="6523641"/>
            <a:ext cx="51898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N=598</a:t>
            </a:r>
          </a:p>
        </p:txBody>
      </p:sp>
    </p:spTree>
    <p:extLst>
      <p:ext uri="{BB962C8B-B14F-4D97-AF65-F5344CB8AC3E}">
        <p14:creationId xmlns:p14="http://schemas.microsoft.com/office/powerpoint/2010/main" val="33130840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2">
            <a:extLst>
              <a:ext uri="{FF2B5EF4-FFF2-40B4-BE49-F238E27FC236}">
                <a16:creationId xmlns:a16="http://schemas.microsoft.com/office/drawing/2014/main" id="{B14C8D99-0E6C-13F3-08A1-8F3F291D77EB}"/>
              </a:ext>
              <a:ext uri="{C183D7F6-B498-43B3-948B-1728B52AA6E4}">
                <adec:decorative xmlns:adec="http://schemas.microsoft.com/office/drawing/2017/decorative" val="1"/>
              </a:ext>
            </a:extLst>
          </p:cNvPr>
          <p:cNvSpPr txBox="1">
            <a:spLocks/>
          </p:cNvSpPr>
          <p:nvPr/>
        </p:nvSpPr>
        <p:spPr>
          <a:xfrm>
            <a:off x="10013950" y="6360870"/>
            <a:ext cx="1911350" cy="365125"/>
          </a:xfrm>
          <a:prstGeom prst="rect">
            <a:avLst/>
          </a:prstGeom>
        </p:spPr>
        <p:txBody>
          <a:bodyPr anchor="ctr"/>
          <a:lstStyle>
            <a:defPPr>
              <a:defRPr lang="en-US"/>
            </a:defPPr>
            <a:lvl1pPr marL="0" algn="r" defTabSz="914400" rtl="0" eaLnBrk="1" latinLnBrk="0" hangingPunct="1">
              <a:defRPr lang="en-US" sz="1000" kern="1200" smtClean="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D6E50AF-DCD5-41B0-B1FC-D14EA31DB2F1}"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sym typeface="Arial"/>
            </a:endParaRPr>
          </a:p>
        </p:txBody>
      </p:sp>
      <p:sp>
        <p:nvSpPr>
          <p:cNvPr id="17" name="Vertical Text Placeholder 45">
            <a:extLst>
              <a:ext uri="{FF2B5EF4-FFF2-40B4-BE49-F238E27FC236}">
                <a16:creationId xmlns:a16="http://schemas.microsoft.com/office/drawing/2014/main" id="{9F3A0FC1-29DF-FBC6-58BA-E9F664A2009F}"/>
              </a:ext>
            </a:extLst>
          </p:cNvPr>
          <p:cNvSpPr>
            <a:spLocks noGrp="1"/>
          </p:cNvSpPr>
          <p:nvPr>
            <p:ph type="body" orient="vert" sz="quarter" idx="38"/>
          </p:nvPr>
        </p:nvSpPr>
        <p:spPr>
          <a:xfrm rot="10800000">
            <a:off x="107404" y="5197792"/>
            <a:ext cx="228600" cy="1462088"/>
          </a:xfrm>
        </p:spPr>
        <p:txBody>
          <a:bodyPr/>
          <a:lstStyle/>
          <a:p>
            <a:r>
              <a:rPr lang="en-US">
                <a:latin typeface="Segoe UI Semilight" panose="020B0402040204020203" pitchFamily="34" charset="0"/>
                <a:cs typeface="Segoe UI Semilight" panose="020B0402040204020203" pitchFamily="34" charset="0"/>
              </a:rPr>
              <a:t>C+E Studio</a:t>
            </a:r>
          </a:p>
        </p:txBody>
      </p:sp>
      <p:graphicFrame>
        <p:nvGraphicFramePr>
          <p:cNvPr id="3" name="Table 2">
            <a:extLst>
              <a:ext uri="{FF2B5EF4-FFF2-40B4-BE49-F238E27FC236}">
                <a16:creationId xmlns:a16="http://schemas.microsoft.com/office/drawing/2014/main" id="{FD9C31C4-1698-323A-FC76-D253FA38A9DF}"/>
              </a:ext>
            </a:extLst>
          </p:cNvPr>
          <p:cNvGraphicFramePr>
            <a:graphicFrameLocks noGrp="1"/>
          </p:cNvGraphicFramePr>
          <p:nvPr>
            <p:extLst>
              <p:ext uri="{D42A27DB-BD31-4B8C-83A1-F6EECF244321}">
                <p14:modId xmlns:p14="http://schemas.microsoft.com/office/powerpoint/2010/main" val="1226618820"/>
              </p:ext>
            </p:extLst>
          </p:nvPr>
        </p:nvGraphicFramePr>
        <p:xfrm>
          <a:off x="969647" y="1904638"/>
          <a:ext cx="6298190" cy="4715225"/>
        </p:xfrm>
        <a:graphic>
          <a:graphicData uri="http://schemas.openxmlformats.org/drawingml/2006/table">
            <a:tbl>
              <a:tblPr firstRow="1" bandRow="1">
                <a:tableStyleId>{073A0DAA-6AF3-43AB-8588-CEC1D06C72B9}</a:tableStyleId>
              </a:tblPr>
              <a:tblGrid>
                <a:gridCol w="3526597">
                  <a:extLst>
                    <a:ext uri="{9D8B030D-6E8A-4147-A177-3AD203B41FA5}">
                      <a16:colId xmlns:a16="http://schemas.microsoft.com/office/drawing/2014/main" val="286170674"/>
                    </a:ext>
                  </a:extLst>
                </a:gridCol>
                <a:gridCol w="973325">
                  <a:extLst>
                    <a:ext uri="{9D8B030D-6E8A-4147-A177-3AD203B41FA5}">
                      <a16:colId xmlns:a16="http://schemas.microsoft.com/office/drawing/2014/main" val="1110127344"/>
                    </a:ext>
                  </a:extLst>
                </a:gridCol>
                <a:gridCol w="899134">
                  <a:extLst>
                    <a:ext uri="{9D8B030D-6E8A-4147-A177-3AD203B41FA5}">
                      <a16:colId xmlns:a16="http://schemas.microsoft.com/office/drawing/2014/main" val="2153472065"/>
                    </a:ext>
                  </a:extLst>
                </a:gridCol>
                <a:gridCol w="899134">
                  <a:extLst>
                    <a:ext uri="{9D8B030D-6E8A-4147-A177-3AD203B41FA5}">
                      <a16:colId xmlns:a16="http://schemas.microsoft.com/office/drawing/2014/main" val="130532269"/>
                    </a:ext>
                  </a:extLst>
                </a:gridCol>
              </a:tblGrid>
              <a:tr h="305871">
                <a:tc>
                  <a:txBody>
                    <a:bodyPr/>
                    <a:lstStyle/>
                    <a:p>
                      <a:pPr marL="0" algn="l" defTabSz="914400" rtl="0" eaLnBrk="1" fontAlgn="t" latinLnBrk="0" hangingPunct="1">
                        <a:spcBef>
                          <a:spcPts val="0"/>
                        </a:spcBef>
                        <a:spcAft>
                          <a:spcPts val="0"/>
                        </a:spcAft>
                      </a:pPr>
                      <a:r>
                        <a:rPr lang="en-US" sz="1200" b="1" kern="1200">
                          <a:solidFill>
                            <a:schemeClr val="tx1"/>
                          </a:solidFill>
                          <a:effectLst/>
                          <a:latin typeface="Segoe UI"/>
                          <a:ea typeface="+mn-ea"/>
                          <a:cs typeface="Segoe UI"/>
                        </a:rPr>
                        <a:t>Satisfaction</a:t>
                      </a:r>
                    </a:p>
                  </a:txBody>
                  <a:tcPr marL="55549" marR="55549" marT="27774" marB="277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endParaRPr lang="en-US" sz="1200" b="1" kern="1200">
                        <a:solidFill>
                          <a:schemeClr val="tx1"/>
                        </a:solidFill>
                        <a:effectLst/>
                        <a:latin typeface="Segoe UI"/>
                        <a:ea typeface="+mn-ea"/>
                        <a:cs typeface="Segoe UI"/>
                      </a:endParaRPr>
                    </a:p>
                  </a:txBody>
                  <a:tcPr marL="7441" marR="7441" marT="7441"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200" b="1" kern="1200">
                          <a:solidFill>
                            <a:schemeClr val="tx1"/>
                          </a:solidFill>
                          <a:effectLst/>
                          <a:latin typeface="Segoe UI"/>
                          <a:ea typeface="+mn-ea"/>
                          <a:cs typeface="Segoe UI"/>
                        </a:rPr>
                        <a:t>NSAT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endParaRPr lang="en-US" sz="1200" b="1" kern="1200">
                        <a:solidFill>
                          <a:schemeClr val="tx1"/>
                        </a:solidFill>
                        <a:effectLst/>
                        <a:latin typeface="Segoe UI"/>
                        <a:ea typeface="+mn-ea"/>
                        <a:cs typeface="Segoe UI"/>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4181422161"/>
                  </a:ext>
                </a:extLst>
              </a:tr>
              <a:tr h="404627">
                <a:tc>
                  <a:txBody>
                    <a:bodyPr/>
                    <a:lstStyle/>
                    <a:p>
                      <a:pPr marL="0" algn="l" defTabSz="914400" rtl="0" eaLnBrk="1" fontAlgn="t" latinLnBrk="0" hangingPunct="1">
                        <a:spcBef>
                          <a:spcPts val="0"/>
                        </a:spcBef>
                        <a:spcAft>
                          <a:spcPts val="0"/>
                        </a:spcAft>
                      </a:pPr>
                      <a:r>
                        <a:rPr kumimoji="0" lang="en-US" sz="1200" b="0" i="0" u="none" strike="noStrike" kern="1200" cap="none" spc="0" normalizeH="0" baseline="0" noProof="0">
                          <a:ln>
                            <a:noFill/>
                          </a:ln>
                          <a:solidFill>
                            <a:schemeClr val="dk1"/>
                          </a:solidFill>
                          <a:effectLst/>
                          <a:uLnTx/>
                          <a:uFillTx/>
                          <a:latin typeface="Segoe UI"/>
                          <a:ea typeface="Calibri" panose="020F0502020204030204" pitchFamily="34" charset="0"/>
                          <a:cs typeface="Segoe UI"/>
                        </a:rPr>
                        <a:t>Overall, how satisfied are you with Copilot</a:t>
                      </a:r>
                      <a:endParaRPr kumimoji="0" lang="en-US" sz="1200" b="0" i="0" u="none" strike="noStrike" kern="1200" cap="none" spc="0" normalizeH="0" baseline="0">
                        <a:ln>
                          <a:noFill/>
                        </a:ln>
                        <a:solidFill>
                          <a:schemeClr val="dk1"/>
                        </a:solidFill>
                        <a:effectLst/>
                        <a:uLnTx/>
                        <a:uFillTx/>
                        <a:latin typeface="Segoe UI"/>
                        <a:ea typeface="Calibri" panose="020F0502020204030204" pitchFamily="34" charset="0"/>
                        <a:cs typeface="Segoe UI"/>
                      </a:endParaRPr>
                    </a:p>
                  </a:txBody>
                  <a:tcPr marL="55549" marR="55549" marT="27774" marB="277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t" latinLnBrk="0" hangingPunct="1">
                        <a:lnSpc>
                          <a:spcPct val="107000"/>
                        </a:lnSpc>
                        <a:spcBef>
                          <a:spcPts val="0"/>
                        </a:spcBef>
                        <a:spcAft>
                          <a:spcPts val="0"/>
                        </a:spcAft>
                        <a:buClrTx/>
                        <a:buSzTx/>
                        <a:buFontTx/>
                        <a:buNone/>
                        <a:tabLst/>
                        <a:defRPr/>
                      </a:pPr>
                      <a:r>
                        <a:rPr lang="en-US" sz="1400" b="1" kern="1200">
                          <a:solidFill>
                            <a:schemeClr val="dk1"/>
                          </a:solidFill>
                          <a:effectLst/>
                          <a:latin typeface="Segoe UI"/>
                          <a:ea typeface="+mn-ea"/>
                          <a:cs typeface="Segoe UI"/>
                        </a:rPr>
                        <a:t>114</a:t>
                      </a:r>
                    </a:p>
                  </a:txBody>
                  <a:tcPr marL="7441" marR="7441" marT="7441"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t" latinLnBrk="0" hangingPunct="1">
                        <a:lnSpc>
                          <a:spcPct val="107000"/>
                        </a:lnSpc>
                        <a:spcBef>
                          <a:spcPts val="0"/>
                        </a:spcBef>
                        <a:spcAft>
                          <a:spcPts val="0"/>
                        </a:spcAft>
                        <a:buClrTx/>
                        <a:buSzTx/>
                        <a:buFontTx/>
                        <a:buNone/>
                        <a:tabLst/>
                        <a:defRPr/>
                      </a:pPr>
                      <a:r>
                        <a:rPr lang="en-US" sz="1400" b="1" kern="1200">
                          <a:solidFill>
                            <a:schemeClr val="dk1"/>
                          </a:solidFill>
                          <a:effectLst/>
                          <a:latin typeface="Segoe UI"/>
                          <a:ea typeface="+mn-ea"/>
                          <a:cs typeface="Segoe UI"/>
                        </a:rPr>
                        <a:t>105</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t" latinLnBrk="0" hangingPunct="1">
                        <a:lnSpc>
                          <a:spcPct val="107000"/>
                        </a:lnSpc>
                        <a:spcBef>
                          <a:spcPts val="0"/>
                        </a:spcBef>
                        <a:spcAft>
                          <a:spcPts val="0"/>
                        </a:spcAft>
                        <a:buClrTx/>
                        <a:buSzTx/>
                        <a:buFontTx/>
                        <a:buNone/>
                        <a:tabLst/>
                        <a:defRPr/>
                      </a:pPr>
                      <a:r>
                        <a:rPr lang="en-US" sz="1400" b="1" kern="1200">
                          <a:solidFill>
                            <a:schemeClr val="dk1"/>
                          </a:solidFill>
                          <a:effectLst/>
                          <a:latin typeface="Segoe UI"/>
                          <a:ea typeface="+mn-ea"/>
                          <a:cs typeface="Segoe UI"/>
                        </a:rPr>
                        <a:t>82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59566548"/>
                  </a:ext>
                </a:extLst>
              </a:tr>
              <a:tr h="29325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b="1" kern="1200">
                          <a:solidFill>
                            <a:schemeClr val="tx1"/>
                          </a:solidFill>
                          <a:effectLst/>
                          <a:latin typeface="Segoe UI"/>
                          <a:cs typeface="Segoe UI"/>
                        </a:rPr>
                        <a:t>AI Trust- Productivity</a:t>
                      </a:r>
                    </a:p>
                  </a:txBody>
                  <a:tcPr marL="55549" marR="55549" marT="27774" marB="277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gridSpan="3">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200" b="1" kern="1200">
                          <a:solidFill>
                            <a:schemeClr val="tx1"/>
                          </a:solidFill>
                          <a:effectLst/>
                          <a:latin typeface="Segoe UI"/>
                          <a:ea typeface="+mn-ea"/>
                          <a:cs typeface="Segoe UI"/>
                        </a:rPr>
                        <a:t>% Top 2</a:t>
                      </a:r>
                    </a:p>
                  </a:txBody>
                  <a:tcPr marL="7441" marR="7441" marT="7441"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hMerge="1">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200" b="1" kern="1200">
                          <a:solidFill>
                            <a:schemeClr val="tx1"/>
                          </a:solidFill>
                          <a:effectLst/>
                          <a:latin typeface="Segoe UI"/>
                          <a:ea typeface="+mn-ea"/>
                          <a:cs typeface="Segoe UI"/>
                        </a:rPr>
                        <a:t>% Top 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hMerge="1">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200" b="1" kern="1200">
                          <a:solidFill>
                            <a:schemeClr val="tx1"/>
                          </a:solidFill>
                          <a:effectLst/>
                          <a:latin typeface="Segoe UI"/>
                          <a:ea typeface="+mn-ea"/>
                          <a:cs typeface="Segoe UI"/>
                        </a:rPr>
                        <a:t>% Top 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3572452391"/>
                  </a:ext>
                </a:extLst>
              </a:tr>
              <a:tr h="404627">
                <a:tc>
                  <a:txBody>
                    <a:bodyPr/>
                    <a:lstStyle/>
                    <a:p>
                      <a:pPr algn="l" fontAlgn="t" latinLnBrk="0">
                        <a:spcBef>
                          <a:spcPts val="0"/>
                        </a:spcBef>
                        <a:spcAft>
                          <a:spcPts val="0"/>
                        </a:spcAft>
                      </a:pPr>
                      <a:r>
                        <a:rPr kumimoji="0" lang="en-US" sz="1200" b="0" i="0" u="none" strike="noStrike" kern="1200" cap="none" spc="0" normalizeH="0" baseline="0" noProof="0">
                          <a:ln>
                            <a:noFill/>
                          </a:ln>
                          <a:effectLst/>
                          <a:uLnTx/>
                          <a:uFillTx/>
                          <a:latin typeface="Segoe UI"/>
                          <a:ea typeface="Calibri" panose="020F0502020204030204" pitchFamily="34" charset="0"/>
                          <a:cs typeface="Segoe UI"/>
                        </a:rPr>
                        <a:t>Copilot helps me do my job more efficiently and effectively</a:t>
                      </a:r>
                      <a:endParaRPr lang="en-US" sz="1200" b="0" i="0" u="none" strike="noStrike">
                        <a:effectLst/>
                        <a:latin typeface="Segoe UI"/>
                        <a:cs typeface="Segoe UI"/>
                      </a:endParaRPr>
                    </a:p>
                  </a:txBody>
                  <a:tcPr marL="55549" marR="55549" marT="27774" marB="27774"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Segoe UI" panose="020B0502040204020203" pitchFamily="34" charset="0"/>
                          <a:cs typeface="Segoe UI" panose="020B0502040204020203" pitchFamily="34" charset="0"/>
                        </a:rPr>
                        <a:t>76%</a:t>
                      </a:r>
                    </a:p>
                  </a:txBody>
                  <a:tcPr marL="7441" marR="7441" marT="7441" marB="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E28F"/>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400" b="1" kern="1200">
                          <a:effectLst/>
                          <a:latin typeface="Segoe UI"/>
                          <a:ea typeface="+mn-ea"/>
                          <a:cs typeface="Segoe UI"/>
                        </a:rPr>
                        <a:t>59%</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2C1"/>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400" b="1" kern="1200">
                          <a:effectLst/>
                          <a:latin typeface="Segoe UI"/>
                          <a:ea typeface="+mn-ea"/>
                          <a:cs typeface="Segoe UI"/>
                        </a:rPr>
                        <a:t>42%</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2C1"/>
                    </a:solidFill>
                  </a:tcPr>
                </a:tc>
                <a:extLst>
                  <a:ext uri="{0D108BD9-81ED-4DB2-BD59-A6C34878D82A}">
                    <a16:rowId xmlns:a16="http://schemas.microsoft.com/office/drawing/2014/main" val="1134747385"/>
                  </a:ext>
                </a:extLst>
              </a:tr>
              <a:tr h="404627">
                <a:tc>
                  <a:txBody>
                    <a:bodyPr/>
                    <a:lstStyle/>
                    <a:p>
                      <a:pPr marL="0" marR="0" lvl="0" indent="0" algn="l" defTabSz="914400" rtl="0" eaLnBrk="1" fontAlgn="auto" latinLnBrk="0" hangingPunct="1">
                        <a:lnSpc>
                          <a:spcPct val="120000"/>
                        </a:lnSpc>
                        <a:spcBef>
                          <a:spcPts val="0"/>
                        </a:spcBef>
                        <a:spcAft>
                          <a:spcPts val="0"/>
                        </a:spcAft>
                        <a:buClrTx/>
                        <a:buSzTx/>
                        <a:buFont typeface="+mj-lt"/>
                        <a:buNone/>
                        <a:tabLst/>
                        <a:defRPr/>
                      </a:pPr>
                      <a:r>
                        <a:rPr kumimoji="0" lang="en-US" sz="1200" b="0" i="0" u="none" strike="noStrike" kern="1200" cap="none" spc="0" normalizeH="0" baseline="0" noProof="0">
                          <a:ln>
                            <a:noFill/>
                          </a:ln>
                          <a:effectLst/>
                          <a:uLnTx/>
                          <a:uFillTx/>
                          <a:latin typeface="Segoe UI"/>
                          <a:ea typeface="Calibri" panose="020F0502020204030204" pitchFamily="34" charset="0"/>
                          <a:cs typeface="Segoe UI"/>
                        </a:rPr>
                        <a:t>The results provided by Copilot are accurate and relevant</a:t>
                      </a:r>
                    </a:p>
                  </a:txBody>
                  <a:tcPr marL="55549" marR="55549" marT="27774" marB="27774"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Segoe UI" panose="020B0502040204020203" pitchFamily="34" charset="0"/>
                          <a:cs typeface="Segoe UI" panose="020B0502040204020203" pitchFamily="34" charset="0"/>
                        </a:rPr>
                        <a:t>62%</a:t>
                      </a:r>
                    </a:p>
                  </a:txBody>
                  <a:tcPr marL="7441" marR="7441" marT="7441" marB="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2C1"/>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a:ln>
                            <a:noFill/>
                          </a:ln>
                          <a:effectLst/>
                          <a:uLnTx/>
                          <a:uFillTx/>
                          <a:latin typeface="Segoe UI"/>
                          <a:ea typeface="+mn-ea"/>
                          <a:cs typeface="Segoe UI"/>
                        </a:rPr>
                        <a:t>48%</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2C1"/>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a:ln>
                            <a:noFill/>
                          </a:ln>
                          <a:effectLst/>
                          <a:uLnTx/>
                          <a:uFillTx/>
                          <a:latin typeface="Segoe UI"/>
                          <a:ea typeface="+mn-ea"/>
                          <a:cs typeface="Segoe UI"/>
                        </a:rPr>
                        <a:t>39%</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2C1"/>
                    </a:solidFill>
                  </a:tcPr>
                </a:tc>
                <a:extLst>
                  <a:ext uri="{0D108BD9-81ED-4DB2-BD59-A6C34878D82A}">
                    <a16:rowId xmlns:a16="http://schemas.microsoft.com/office/drawing/2014/main" val="3957334779"/>
                  </a:ext>
                </a:extLst>
              </a:tr>
              <a:tr h="405128">
                <a:tc>
                  <a:txBody>
                    <a:bodyPr/>
                    <a:lstStyle/>
                    <a:p>
                      <a:pPr marL="0" marR="0" lvl="0" indent="0" algn="l" defTabSz="914400" rtl="0" eaLnBrk="1" fontAlgn="auto" latinLnBrk="0" hangingPunct="1">
                        <a:lnSpc>
                          <a:spcPct val="120000"/>
                        </a:lnSpc>
                        <a:spcBef>
                          <a:spcPts val="0"/>
                        </a:spcBef>
                        <a:spcAft>
                          <a:spcPts val="0"/>
                        </a:spcAft>
                        <a:buClrTx/>
                        <a:buSzTx/>
                        <a:buFont typeface="+mj-lt"/>
                        <a:buNone/>
                        <a:tabLst/>
                        <a:defRPr/>
                      </a:pPr>
                      <a:r>
                        <a:rPr kumimoji="0" lang="en-US" sz="1200" b="0" i="0" u="none" strike="noStrike" kern="1200" cap="none" spc="0" normalizeH="0" baseline="0" noProof="0">
                          <a:ln>
                            <a:noFill/>
                          </a:ln>
                          <a:effectLst/>
                          <a:uLnTx/>
                          <a:uFillTx/>
                          <a:latin typeface="Segoe UI"/>
                          <a:ea typeface="Calibri" panose="020F0502020204030204" pitchFamily="34" charset="0"/>
                          <a:cs typeface="Segoe UI"/>
                        </a:rPr>
                        <a:t>Using Copilot in my work is an improvement to how things are done today</a:t>
                      </a:r>
                    </a:p>
                  </a:txBody>
                  <a:tcPr marL="68580" marR="68580" marT="0" marB="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Segoe UI" panose="020B0502040204020203" pitchFamily="34" charset="0"/>
                          <a:cs typeface="Segoe UI" panose="020B0502040204020203" pitchFamily="34" charset="0"/>
                        </a:rPr>
                        <a:t>86%</a:t>
                      </a:r>
                    </a:p>
                  </a:txBody>
                  <a:tcPr marL="7441" marR="7441" marT="7441" marB="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CCFFCC"/>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a:ln>
                            <a:noFill/>
                          </a:ln>
                          <a:effectLst/>
                          <a:uLnTx/>
                          <a:uFillTx/>
                          <a:latin typeface="Segoe UI"/>
                          <a:ea typeface="+mn-ea"/>
                          <a:cs typeface="Segoe UI"/>
                        </a:rPr>
                        <a:t>58%</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2C1"/>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a:ln>
                            <a:noFill/>
                          </a:ln>
                          <a:effectLst/>
                          <a:uLnTx/>
                          <a:uFillTx/>
                          <a:latin typeface="Segoe UI"/>
                          <a:ea typeface="+mn-ea"/>
                          <a:cs typeface="Segoe UI"/>
                        </a:rPr>
                        <a:t>48%</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2C1"/>
                    </a:solidFill>
                  </a:tcPr>
                </a:tc>
                <a:extLst>
                  <a:ext uri="{0D108BD9-81ED-4DB2-BD59-A6C34878D82A}">
                    <a16:rowId xmlns:a16="http://schemas.microsoft.com/office/drawing/2014/main" val="313894929"/>
                  </a:ext>
                </a:extLst>
              </a:tr>
              <a:tr h="405128">
                <a:tc>
                  <a:txBody>
                    <a:bodyPr/>
                    <a:lstStyle/>
                    <a:p>
                      <a:pPr marL="0" marR="0" lvl="0" indent="0" algn="l" rtl="0" eaLnBrk="1" fontAlgn="auto" latinLnBrk="0" hangingPunct="1">
                        <a:lnSpc>
                          <a:spcPct val="120000"/>
                        </a:lnSpc>
                        <a:spcBef>
                          <a:spcPts val="0"/>
                        </a:spcBef>
                        <a:spcAft>
                          <a:spcPts val="0"/>
                        </a:spcAft>
                        <a:buClrTx/>
                        <a:buSzTx/>
                        <a:buFont typeface="+mj-lt"/>
                        <a:buNone/>
                      </a:pPr>
                      <a:r>
                        <a:rPr kumimoji="0" lang="en-US" sz="1200" b="0" i="0" u="none" strike="noStrike" kern="1200" cap="none" spc="0" normalizeH="0" baseline="0" noProof="0">
                          <a:ln>
                            <a:noFill/>
                          </a:ln>
                          <a:effectLst/>
                          <a:uLnTx/>
                          <a:uFillTx/>
                          <a:latin typeface="Segoe UI"/>
                          <a:ea typeface="Calibri" panose="020F0502020204030204" pitchFamily="34" charset="0"/>
                          <a:cs typeface="Segoe UI"/>
                        </a:rPr>
                        <a:t>Copilot functionality should be expanded to all Support Engineers</a:t>
                      </a:r>
                      <a:r>
                        <a:rPr lang="en-US" sz="1200" b="0" i="0" u="none" strike="noStrike" kern="1200" cap="none" spc="0" normalizeH="0" baseline="0" noProof="0">
                          <a:ln>
                            <a:noFill/>
                          </a:ln>
                          <a:effectLst/>
                          <a:uLnTx/>
                          <a:uFillTx/>
                          <a:latin typeface="Segoe UI"/>
                          <a:ea typeface="Calibri" panose="020F0502020204030204" pitchFamily="34" charset="0"/>
                          <a:cs typeface="Segoe UI"/>
                        </a:rPr>
                        <a:t> </a:t>
                      </a:r>
                      <a:endParaRPr kumimoji="0" lang="en-US" sz="1200" b="0" i="0" u="none" strike="noStrike" kern="1200" cap="none" spc="0" normalizeH="0" baseline="0" noProof="0">
                        <a:ln>
                          <a:noFill/>
                        </a:ln>
                        <a:solidFill>
                          <a:sysClr val="windowText" lastClr="000000"/>
                        </a:solidFill>
                        <a:effectLst/>
                        <a:uLnTx/>
                        <a:uFillTx/>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Segoe UI" panose="020B0502040204020203" pitchFamily="34" charset="0"/>
                          <a:cs typeface="Segoe UI" panose="020B0502040204020203" pitchFamily="34" charset="0"/>
                        </a:rPr>
                        <a:t>86%</a:t>
                      </a:r>
                    </a:p>
                  </a:txBody>
                  <a:tcPr marL="7441" marR="7441" marT="7441" marB="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CCFFCC"/>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a:ln>
                            <a:noFill/>
                          </a:ln>
                          <a:effectLst/>
                          <a:uLnTx/>
                          <a:uFillTx/>
                          <a:latin typeface="Segoe UI"/>
                          <a:ea typeface="+mn-ea"/>
                          <a:cs typeface="Segoe UI"/>
                        </a:rPr>
                        <a:t>73%</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E28F"/>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a:ln>
                            <a:noFill/>
                          </a:ln>
                          <a:effectLst/>
                          <a:uLnTx/>
                          <a:uFillTx/>
                          <a:latin typeface="Segoe UI"/>
                          <a:ea typeface="+mn-ea"/>
                          <a:cs typeface="Segoe UI"/>
                        </a:rPr>
                        <a:t>40%</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2C1"/>
                    </a:solidFill>
                  </a:tcPr>
                </a:tc>
                <a:extLst>
                  <a:ext uri="{0D108BD9-81ED-4DB2-BD59-A6C34878D82A}">
                    <a16:rowId xmlns:a16="http://schemas.microsoft.com/office/drawing/2014/main" val="3884641972"/>
                  </a:ext>
                </a:extLst>
              </a:tr>
              <a:tr h="307944">
                <a:tc gridSpan="3">
                  <a:txBody>
                    <a:bodyPr/>
                    <a:lstStyle/>
                    <a:p>
                      <a:pPr marL="0" marR="0" algn="l" rtl="0" eaLnBrk="1" fontAlgn="base" latinLnBrk="0" hangingPunct="1">
                        <a:lnSpc>
                          <a:spcPct val="107000"/>
                        </a:lnSpc>
                        <a:spcBef>
                          <a:spcPts val="0"/>
                        </a:spcBef>
                        <a:spcAft>
                          <a:spcPts val="800"/>
                        </a:spcAft>
                      </a:pPr>
                      <a:r>
                        <a:rPr lang="en-US" sz="1200" b="1" kern="1200">
                          <a:solidFill>
                            <a:schemeClr val="tx1"/>
                          </a:solidFill>
                          <a:effectLst/>
                          <a:latin typeface="Segoe UI"/>
                          <a:ea typeface="+mn-ea"/>
                          <a:cs typeface="Segoe UI"/>
                        </a:rPr>
                        <a:t>AI Trust- Usefulness</a:t>
                      </a:r>
                    </a:p>
                  </a:txBody>
                  <a:tcPr marL="9525" marR="9525" marT="9525" marB="95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marL="0" marR="0" algn="l" rtl="0" eaLnBrk="1" fontAlgn="base" latinLnBrk="0" hangingPunct="1">
                        <a:lnSpc>
                          <a:spcPct val="107000"/>
                        </a:lnSpc>
                        <a:spcBef>
                          <a:spcPts val="0"/>
                        </a:spcBef>
                        <a:spcAft>
                          <a:spcPts val="800"/>
                        </a:spcAft>
                      </a:pPr>
                      <a:endParaRPr lang="en-US" sz="1400" b="1" kern="1200">
                        <a:effectLst/>
                        <a:latin typeface="Segoe UI"/>
                        <a:ea typeface="+mn-ea"/>
                        <a:cs typeface="Segoe UI"/>
                      </a:endParaRPr>
                    </a:p>
                  </a:txBody>
                  <a:tcPr marL="9525" marR="9525" marT="9525" marB="9525" anchor="ctr">
                    <a:lnL w="9525"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hMerge="1">
                  <a:txBody>
                    <a:bodyPr/>
                    <a:lstStyle/>
                    <a:p>
                      <a:pPr marL="0" marR="0" algn="l" rtl="0" eaLnBrk="1" fontAlgn="base" latinLnBrk="0" hangingPunct="1">
                        <a:lnSpc>
                          <a:spcPct val="107000"/>
                        </a:lnSpc>
                        <a:spcBef>
                          <a:spcPts val="0"/>
                        </a:spcBef>
                        <a:spcAft>
                          <a:spcPts val="800"/>
                        </a:spcAft>
                      </a:pPr>
                      <a:endParaRPr lang="en-US" sz="1400" b="1" kern="1200">
                        <a:effectLst/>
                        <a:latin typeface="Segoe UI"/>
                        <a:ea typeface="+mn-ea"/>
                        <a:cs typeface="Segoe UI"/>
                      </a:endParaRPr>
                    </a:p>
                  </a:txBody>
                  <a:tcPr marL="9525" marR="9525" marT="9525" marB="95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marL="0" marR="0" algn="l" rtl="0" eaLnBrk="1" fontAlgn="base" latinLnBrk="0" hangingPunct="1">
                        <a:lnSpc>
                          <a:spcPct val="107000"/>
                        </a:lnSpc>
                        <a:spcBef>
                          <a:spcPts val="0"/>
                        </a:spcBef>
                        <a:spcAft>
                          <a:spcPts val="800"/>
                        </a:spcAft>
                      </a:pPr>
                      <a:endParaRPr lang="en-US" sz="1200" b="1" kern="1200">
                        <a:solidFill>
                          <a:schemeClr val="tx1"/>
                        </a:solidFill>
                        <a:effectLst/>
                        <a:latin typeface="Segoe UI"/>
                        <a:ea typeface="+mn-ea"/>
                        <a:cs typeface="Segoe UI"/>
                      </a:endParaRPr>
                    </a:p>
                  </a:txBody>
                  <a:tcPr marL="9525" marR="9525" marT="9525" marB="95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150710457"/>
                  </a:ext>
                </a:extLst>
              </a:tr>
              <a:tr h="404627">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Calibri" panose="020F0502020204030204" pitchFamily="34" charset="0"/>
                          <a:cs typeface="Segoe UI"/>
                        </a:rPr>
                        <a:t>Copilot makes my work tasks easier</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Segoe UI" panose="020B0502040204020203" pitchFamily="34" charset="0"/>
                          <a:cs typeface="Segoe UI" panose="020B0502040204020203" pitchFamily="34" charset="0"/>
                        </a:rPr>
                        <a:t>76%</a:t>
                      </a:r>
                    </a:p>
                  </a:txBody>
                  <a:tcPr marL="9525" marR="9525" marT="9525" marB="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E28F"/>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a:ln>
                            <a:noFill/>
                          </a:ln>
                          <a:effectLst/>
                          <a:uLnTx/>
                          <a:uFillTx/>
                          <a:latin typeface="Segoe UI"/>
                          <a:ea typeface="+mn-ea"/>
                          <a:cs typeface="Segoe UI"/>
                        </a:rPr>
                        <a:t>55%</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2C1"/>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a:ln>
                            <a:noFill/>
                          </a:ln>
                          <a:effectLst/>
                          <a:uLnTx/>
                          <a:uFillTx/>
                          <a:latin typeface="Segoe UI"/>
                          <a:ea typeface="+mn-ea"/>
                          <a:cs typeface="Segoe UI"/>
                        </a:rPr>
                        <a:t>43%</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2C1"/>
                    </a:solidFill>
                  </a:tcPr>
                </a:tc>
                <a:extLst>
                  <a:ext uri="{0D108BD9-81ED-4DB2-BD59-A6C34878D82A}">
                    <a16:rowId xmlns:a16="http://schemas.microsoft.com/office/drawing/2014/main" val="2512220423"/>
                  </a:ext>
                </a:extLst>
              </a:tr>
              <a:tr h="404627">
                <a:tc>
                  <a:txBody>
                    <a:bodyPr/>
                    <a:lstStyle/>
                    <a:p>
                      <a:pPr marL="0" marR="0" lvl="0" indent="0" algn="l" defTabSz="914400" rtl="0" eaLnBrk="1" fontAlgn="auto" latinLnBrk="0" hangingPunct="1">
                        <a:lnSpc>
                          <a:spcPct val="120000"/>
                        </a:lnSpc>
                        <a:spcBef>
                          <a:spcPts val="0"/>
                        </a:spcBef>
                        <a:spcAft>
                          <a:spcPts val="0"/>
                        </a:spcAft>
                        <a:buClrTx/>
                        <a:buSzTx/>
                        <a:buFont typeface="+mj-lt"/>
                        <a:buNone/>
                        <a:tabLst/>
                        <a:defRPr/>
                      </a:pPr>
                      <a:r>
                        <a:rPr kumimoji="0" lang="en-US" sz="1200" b="0" i="0" u="none" strike="noStrike" kern="1200" cap="none" spc="0" normalizeH="0" baseline="0" noProof="0">
                          <a:ln>
                            <a:noFill/>
                          </a:ln>
                          <a:effectLst/>
                          <a:uLnTx/>
                          <a:uFillTx/>
                          <a:latin typeface="Segoe UI"/>
                          <a:ea typeface="Calibri" panose="020F0502020204030204" pitchFamily="34" charset="0"/>
                          <a:cs typeface="Segoe UI"/>
                        </a:rPr>
                        <a:t>Copilot reduces the amount of work I have to do</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Segoe UI" panose="020B0502040204020203" pitchFamily="34" charset="0"/>
                          <a:cs typeface="Segoe UI" panose="020B0502040204020203" pitchFamily="34" charset="0"/>
                        </a:rPr>
                        <a:t>48%</a:t>
                      </a:r>
                    </a:p>
                  </a:txBody>
                  <a:tcPr marL="9525" marR="9525" marT="9525" marB="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1C1"/>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a:ln>
                            <a:noFill/>
                          </a:ln>
                          <a:effectLst/>
                          <a:uLnTx/>
                          <a:uFillTx/>
                          <a:latin typeface="Segoe UI"/>
                          <a:ea typeface="+mn-ea"/>
                          <a:cs typeface="Segoe UI"/>
                        </a:rPr>
                        <a:t>43%</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1C1"/>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a:ln>
                            <a:noFill/>
                          </a:ln>
                          <a:effectLst/>
                          <a:uLnTx/>
                          <a:uFillTx/>
                          <a:latin typeface="Segoe UI"/>
                          <a:ea typeface="+mn-ea"/>
                          <a:cs typeface="Segoe UI"/>
                        </a:rPr>
                        <a:t>37%</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1C1"/>
                    </a:solidFill>
                  </a:tcPr>
                </a:tc>
                <a:extLst>
                  <a:ext uri="{0D108BD9-81ED-4DB2-BD59-A6C34878D82A}">
                    <a16:rowId xmlns:a16="http://schemas.microsoft.com/office/drawing/2014/main" val="822580038"/>
                  </a:ext>
                </a:extLst>
              </a:tr>
              <a:tr h="442561">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Calibri" panose="020F0502020204030204" pitchFamily="34" charset="0"/>
                          <a:cs typeface="Segoe UI"/>
                        </a:rPr>
                        <a:t>I would be disappointed if I could not use Copilot for my work tasks</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Segoe UI" panose="020B0502040204020203" pitchFamily="34" charset="0"/>
                          <a:cs typeface="Segoe UI" panose="020B0502040204020203" pitchFamily="34" charset="0"/>
                        </a:rPr>
                        <a:t>57%</a:t>
                      </a:r>
                    </a:p>
                  </a:txBody>
                  <a:tcPr marL="9525" marR="9525" marT="9525" marB="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1C1"/>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a:ln>
                            <a:noFill/>
                          </a:ln>
                          <a:effectLst/>
                          <a:uLnTx/>
                          <a:uFillTx/>
                          <a:latin typeface="Segoe UI"/>
                          <a:ea typeface="+mn-ea"/>
                          <a:cs typeface="Segoe UI"/>
                        </a:rPr>
                        <a:t>47%</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1C1"/>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a:ln>
                            <a:noFill/>
                          </a:ln>
                          <a:effectLst/>
                          <a:uLnTx/>
                          <a:uFillTx/>
                          <a:latin typeface="Segoe UI"/>
                          <a:ea typeface="+mn-ea"/>
                          <a:cs typeface="Segoe UI"/>
                        </a:rPr>
                        <a:t>45%</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D1C1"/>
                    </a:solidFill>
                  </a:tcPr>
                </a:tc>
                <a:extLst>
                  <a:ext uri="{0D108BD9-81ED-4DB2-BD59-A6C34878D82A}">
                    <a16:rowId xmlns:a16="http://schemas.microsoft.com/office/drawing/2014/main" val="997095049"/>
                  </a:ext>
                </a:extLst>
              </a:tr>
              <a:tr h="404627">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Calibri" panose="020F0502020204030204" pitchFamily="34" charset="0"/>
                          <a:cs typeface="Segoe UI"/>
                        </a:rPr>
                        <a:t>Copilot is easy to use</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Segoe UI" panose="020B0502040204020203" pitchFamily="34" charset="0"/>
                          <a:cs typeface="Segoe UI" panose="020B0502040204020203" pitchFamily="34" charset="0"/>
                        </a:rPr>
                        <a:t>86%</a:t>
                      </a:r>
                    </a:p>
                  </a:txBody>
                  <a:tcPr marL="9525" marR="9525" marT="9525" marB="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CCFFCC"/>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a:ln>
                            <a:noFill/>
                          </a:ln>
                          <a:effectLst/>
                          <a:uLnTx/>
                          <a:uFillTx/>
                          <a:latin typeface="Segoe UI"/>
                          <a:ea typeface="+mn-ea"/>
                          <a:cs typeface="Segoe UI"/>
                        </a:rPr>
                        <a:t>75%</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E28F"/>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a:ln>
                            <a:noFill/>
                          </a:ln>
                          <a:effectLst/>
                          <a:uLnTx/>
                          <a:uFillTx/>
                          <a:latin typeface="Segoe UI"/>
                          <a:ea typeface="+mn-ea"/>
                          <a:cs typeface="Segoe UI"/>
                        </a:rPr>
                        <a:t>72%</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rgbClr val="FFE28F"/>
                    </a:solidFill>
                  </a:tcPr>
                </a:tc>
                <a:extLst>
                  <a:ext uri="{0D108BD9-81ED-4DB2-BD59-A6C34878D82A}">
                    <a16:rowId xmlns:a16="http://schemas.microsoft.com/office/drawing/2014/main" val="1253713647"/>
                  </a:ext>
                </a:extLst>
              </a:tr>
            </a:tbl>
          </a:graphicData>
        </a:graphic>
      </p:graphicFrame>
      <p:grpSp>
        <p:nvGrpSpPr>
          <p:cNvPr id="35" name="Group 34">
            <a:extLst>
              <a:ext uri="{FF2B5EF4-FFF2-40B4-BE49-F238E27FC236}">
                <a16:creationId xmlns:a16="http://schemas.microsoft.com/office/drawing/2014/main" id="{D3287A3A-8732-EAF3-A941-9C3E9882FA27}"/>
              </a:ext>
            </a:extLst>
          </p:cNvPr>
          <p:cNvGrpSpPr/>
          <p:nvPr/>
        </p:nvGrpSpPr>
        <p:grpSpPr>
          <a:xfrm>
            <a:off x="7614611" y="5091651"/>
            <a:ext cx="1682577" cy="1305075"/>
            <a:chOff x="8682567" y="2159000"/>
            <a:chExt cx="1940291" cy="1504968"/>
          </a:xfrm>
        </p:grpSpPr>
        <p:sp>
          <p:nvSpPr>
            <p:cNvPr id="34" name="Rectangle 33">
              <a:extLst>
                <a:ext uri="{FF2B5EF4-FFF2-40B4-BE49-F238E27FC236}">
                  <a16:creationId xmlns:a16="http://schemas.microsoft.com/office/drawing/2014/main" id="{E5980083-5741-E6A5-8921-FF2E21DAE768}"/>
                </a:ext>
              </a:extLst>
            </p:cNvPr>
            <p:cNvSpPr/>
            <p:nvPr/>
          </p:nvSpPr>
          <p:spPr>
            <a:xfrm>
              <a:off x="8682567" y="2159000"/>
              <a:ext cx="1940291" cy="1504968"/>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A07732A2-360F-CCB3-AECF-881CCC765293}"/>
                </a:ext>
              </a:extLst>
            </p:cNvPr>
            <p:cNvSpPr/>
            <p:nvPr/>
          </p:nvSpPr>
          <p:spPr bwMode="auto">
            <a:xfrm>
              <a:off x="8878795" y="2918829"/>
              <a:ext cx="214405" cy="207577"/>
            </a:xfrm>
            <a:prstGeom prst="rect">
              <a:avLst/>
            </a:prstGeom>
            <a:solidFill>
              <a:srgbClr val="FFE28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27" name="Rectangle 26">
              <a:extLst>
                <a:ext uri="{FF2B5EF4-FFF2-40B4-BE49-F238E27FC236}">
                  <a16:creationId xmlns:a16="http://schemas.microsoft.com/office/drawing/2014/main" id="{44AA3D9E-191D-634A-6446-A22FC4B07679}"/>
                </a:ext>
              </a:extLst>
            </p:cNvPr>
            <p:cNvSpPr/>
            <p:nvPr/>
          </p:nvSpPr>
          <p:spPr bwMode="auto">
            <a:xfrm>
              <a:off x="8878795" y="2603822"/>
              <a:ext cx="214405" cy="207577"/>
            </a:xfrm>
            <a:prstGeom prst="rect">
              <a:avLst/>
            </a:prstGeom>
            <a:solidFill>
              <a:srgbClr val="CCFFCC"/>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28" name="Rectangle 27">
              <a:extLst>
                <a:ext uri="{FF2B5EF4-FFF2-40B4-BE49-F238E27FC236}">
                  <a16:creationId xmlns:a16="http://schemas.microsoft.com/office/drawing/2014/main" id="{ED5E8AF6-A01E-FE28-5D4C-499F565206D8}"/>
                </a:ext>
              </a:extLst>
            </p:cNvPr>
            <p:cNvSpPr/>
            <p:nvPr/>
          </p:nvSpPr>
          <p:spPr bwMode="auto">
            <a:xfrm>
              <a:off x="8878795" y="3233836"/>
              <a:ext cx="214405" cy="207577"/>
            </a:xfrm>
            <a:prstGeom prst="rect">
              <a:avLst/>
            </a:prstGeom>
            <a:solidFill>
              <a:srgbClr val="FFD2C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29" name="TextBox 4">
              <a:extLst>
                <a:ext uri="{FF2B5EF4-FFF2-40B4-BE49-F238E27FC236}">
                  <a16:creationId xmlns:a16="http://schemas.microsoft.com/office/drawing/2014/main" id="{DEC3EF85-F177-F883-9DE7-48A415140F5F}"/>
                </a:ext>
              </a:extLst>
            </p:cNvPr>
            <p:cNvSpPr txBox="1"/>
            <p:nvPr/>
          </p:nvSpPr>
          <p:spPr>
            <a:xfrm>
              <a:off x="9175067" y="3247921"/>
              <a:ext cx="1058860"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&lt;70 % rating</a:t>
              </a: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TextBox 6">
              <a:extLst>
                <a:ext uri="{FF2B5EF4-FFF2-40B4-BE49-F238E27FC236}">
                  <a16:creationId xmlns:a16="http://schemas.microsoft.com/office/drawing/2014/main" id="{3873D073-08DB-7C5B-4BC7-D66CD62A1F14}"/>
                </a:ext>
              </a:extLst>
            </p:cNvPr>
            <p:cNvSpPr txBox="1"/>
            <p:nvPr/>
          </p:nvSpPr>
          <p:spPr>
            <a:xfrm>
              <a:off x="9175067" y="2924074"/>
              <a:ext cx="123852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70% - 79% rating</a:t>
              </a: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TextBox 5">
              <a:extLst>
                <a:ext uri="{FF2B5EF4-FFF2-40B4-BE49-F238E27FC236}">
                  <a16:creationId xmlns:a16="http://schemas.microsoft.com/office/drawing/2014/main" id="{493E83C7-92A7-3C81-58CF-6997C7A557BD}"/>
                </a:ext>
              </a:extLst>
            </p:cNvPr>
            <p:cNvSpPr txBox="1"/>
            <p:nvPr/>
          </p:nvSpPr>
          <p:spPr>
            <a:xfrm>
              <a:off x="9175067" y="2615616"/>
              <a:ext cx="1238521"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&gt;= 80% rating</a:t>
              </a: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TextBox 5">
              <a:extLst>
                <a:ext uri="{FF2B5EF4-FFF2-40B4-BE49-F238E27FC236}">
                  <a16:creationId xmlns:a16="http://schemas.microsoft.com/office/drawing/2014/main" id="{388094FD-887F-7F72-EACB-10F0726FEAFC}"/>
                </a:ext>
              </a:extLst>
            </p:cNvPr>
            <p:cNvSpPr txBox="1"/>
            <p:nvPr/>
          </p:nvSpPr>
          <p:spPr>
            <a:xfrm>
              <a:off x="8856022" y="2308733"/>
              <a:ext cx="1238521"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Rating Scale:</a:t>
              </a:r>
            </a:p>
          </p:txBody>
        </p:sp>
      </p:grpSp>
      <p:sp>
        <p:nvSpPr>
          <p:cNvPr id="14" name="Vertical Text Placeholder 1">
            <a:extLst>
              <a:ext uri="{FF2B5EF4-FFF2-40B4-BE49-F238E27FC236}">
                <a16:creationId xmlns:a16="http://schemas.microsoft.com/office/drawing/2014/main" id="{A051FA1A-2836-E2F1-F8F4-2118CDFA3252}"/>
              </a:ext>
            </a:extLst>
          </p:cNvPr>
          <p:cNvSpPr>
            <a:spLocks noGrp="1"/>
          </p:cNvSpPr>
          <p:nvPr>
            <p:ph type="body" orient="vert" sz="quarter" idx="13"/>
          </p:nvPr>
        </p:nvSpPr>
        <p:spPr>
          <a:xfrm rot="10800000">
            <a:off x="107404" y="214312"/>
            <a:ext cx="228600" cy="1462088"/>
          </a:xfrm>
        </p:spPr>
        <p:txBody>
          <a:bodyPr/>
          <a:lstStyle/>
          <a:p>
            <a:r>
              <a:rPr lang="en-US"/>
              <a:t>October 2023</a:t>
            </a:r>
          </a:p>
        </p:txBody>
      </p:sp>
      <p:sp>
        <p:nvSpPr>
          <p:cNvPr id="11" name="TextBox 10">
            <a:extLst>
              <a:ext uri="{FF2B5EF4-FFF2-40B4-BE49-F238E27FC236}">
                <a16:creationId xmlns:a16="http://schemas.microsoft.com/office/drawing/2014/main" id="{3A574B2E-C465-6CF5-426F-5AADC8B11163}"/>
              </a:ext>
            </a:extLst>
          </p:cNvPr>
          <p:cNvSpPr txBox="1"/>
          <p:nvPr/>
        </p:nvSpPr>
        <p:spPr>
          <a:xfrm>
            <a:off x="7518484" y="6413117"/>
            <a:ext cx="361119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hlinkClick r:id="rId3"/>
              </a:rPr>
              <a:t>10.2022 DTP AIX Trust Score Study Guide v3 .pptx</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6" name="Title 1">
            <a:extLst>
              <a:ext uri="{FF2B5EF4-FFF2-40B4-BE49-F238E27FC236}">
                <a16:creationId xmlns:a16="http://schemas.microsoft.com/office/drawing/2014/main" id="{A97A658E-5E6C-314F-70AC-B9BCF9C12B76}"/>
              </a:ext>
            </a:extLst>
          </p:cNvPr>
          <p:cNvSpPr txBox="1">
            <a:spLocks/>
          </p:cNvSpPr>
          <p:nvPr/>
        </p:nvSpPr>
        <p:spPr>
          <a:xfrm>
            <a:off x="838200" y="1021350"/>
            <a:ext cx="10515600" cy="307777"/>
          </a:xfrm>
          <a:prstGeom prst="rect">
            <a:avLst/>
          </a:prstGeom>
        </p:spPr>
        <p:txBody>
          <a:bodyPr anchor="b"/>
          <a:lstStyle>
            <a:lvl1pPr marL="0" marR="0" indent="0" algn="l" defTabSz="914400" rtl="0" eaLnBrk="1" fontAlgn="auto" latinLnBrk="0" hangingPunct="1">
              <a:lnSpc>
                <a:spcPct val="100000"/>
              </a:lnSpc>
              <a:spcBef>
                <a:spcPts val="0"/>
              </a:spcBef>
              <a:spcAft>
                <a:spcPts val="0"/>
              </a:spcAft>
              <a:buClrTx/>
              <a:buSzTx/>
              <a:buFontTx/>
              <a:buNone/>
              <a:tabLst/>
              <a:defRPr kumimoji="0" lang="en-US" sz="4000" b="1" i="0" u="none" strike="noStrike" kern="1200" cap="none" spc="0" normalizeH="0" baseline="0" noProof="0">
                <a:ln>
                  <a:noFill/>
                </a:ln>
                <a:solidFill>
                  <a:prstClr val="black">
                    <a:lumMod val="95000"/>
                    <a:lumOff val="5000"/>
                  </a:prstClr>
                </a:solidFill>
                <a:effectLst/>
                <a:uLnTx/>
                <a:uFillTx/>
                <a:latin typeface="Segoe UI Variable Display Semibold" pitchFamily="2" charset="0"/>
                <a:ea typeface="+mn-ea"/>
                <a:cs typeface="Segoe UI Variable Display Semibold"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95000"/>
                    <a:lumOff val="5000"/>
                  </a:prstClr>
                </a:solidFill>
                <a:effectLst/>
                <a:uLnTx/>
                <a:uFillTx/>
                <a:latin typeface="Segoe UI Semilight" panose="020B0402040204020203" pitchFamily="34" charset="0"/>
                <a:cs typeface="Segoe UI Semilight" panose="020B0402040204020203" pitchFamily="34" charset="0"/>
              </a:rPr>
              <a:t>Comparative Metrics Wave 2 - 4</a:t>
            </a:r>
          </a:p>
        </p:txBody>
      </p:sp>
      <p:sp>
        <p:nvSpPr>
          <p:cNvPr id="18" name="Title 1">
            <a:extLst>
              <a:ext uri="{FF2B5EF4-FFF2-40B4-BE49-F238E27FC236}">
                <a16:creationId xmlns:a16="http://schemas.microsoft.com/office/drawing/2014/main" id="{706393DE-A8FA-573F-CC20-E87CEB74BA23}"/>
              </a:ext>
            </a:extLst>
          </p:cNvPr>
          <p:cNvSpPr txBox="1">
            <a:spLocks/>
          </p:cNvSpPr>
          <p:nvPr/>
        </p:nvSpPr>
        <p:spPr>
          <a:xfrm>
            <a:off x="4643962" y="1596861"/>
            <a:ext cx="887506" cy="307777"/>
          </a:xfrm>
          <a:prstGeom prst="rect">
            <a:avLst/>
          </a:prstGeom>
        </p:spPr>
        <p:txBody>
          <a:bodyPr anchor="b"/>
          <a:lstStyle>
            <a:lvl1pPr marL="0" marR="0" indent="0" algn="l" defTabSz="914400" rtl="0" eaLnBrk="1" fontAlgn="auto" latinLnBrk="0" hangingPunct="1">
              <a:lnSpc>
                <a:spcPct val="100000"/>
              </a:lnSpc>
              <a:spcBef>
                <a:spcPts val="0"/>
              </a:spcBef>
              <a:spcAft>
                <a:spcPts val="0"/>
              </a:spcAft>
              <a:buClrTx/>
              <a:buSzTx/>
              <a:buFontTx/>
              <a:buNone/>
              <a:tabLst/>
              <a:defRPr kumimoji="0" lang="en-US" sz="4000" b="1" i="0" u="none" strike="noStrike" kern="1200" cap="none" spc="0" normalizeH="0" baseline="0" noProof="0">
                <a:ln>
                  <a:noFill/>
                </a:ln>
                <a:solidFill>
                  <a:prstClr val="black">
                    <a:lumMod val="95000"/>
                    <a:lumOff val="5000"/>
                  </a:prstClr>
                </a:solidFill>
                <a:effectLst/>
                <a:uLnTx/>
                <a:uFillTx/>
                <a:latin typeface="Segoe UI Variable Display Semibold" pitchFamily="2" charset="0"/>
                <a:ea typeface="+mn-ea"/>
                <a:cs typeface="Segoe UI Variable Display Semibold"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lumMod val="95000"/>
                    <a:lumOff val="5000"/>
                  </a:prstClr>
                </a:solidFill>
                <a:effectLst/>
                <a:uLnTx/>
                <a:uFillTx/>
                <a:latin typeface="Segoe UI Variable Display Semibold" pitchFamily="2" charset="0"/>
                <a:ea typeface="+mn-ea"/>
              </a:rPr>
              <a:t>Wave 2</a:t>
            </a:r>
          </a:p>
        </p:txBody>
      </p:sp>
      <p:sp>
        <p:nvSpPr>
          <p:cNvPr id="19" name="Title 1">
            <a:extLst>
              <a:ext uri="{FF2B5EF4-FFF2-40B4-BE49-F238E27FC236}">
                <a16:creationId xmlns:a16="http://schemas.microsoft.com/office/drawing/2014/main" id="{F3C3D527-CA05-BD40-0D91-57C4D9CF6BD4}"/>
              </a:ext>
            </a:extLst>
          </p:cNvPr>
          <p:cNvSpPr txBox="1">
            <a:spLocks/>
          </p:cNvSpPr>
          <p:nvPr/>
        </p:nvSpPr>
        <p:spPr>
          <a:xfrm>
            <a:off x="5549155" y="1589416"/>
            <a:ext cx="887506" cy="307777"/>
          </a:xfrm>
          <a:prstGeom prst="rect">
            <a:avLst/>
          </a:prstGeom>
        </p:spPr>
        <p:txBody>
          <a:bodyPr anchor="b"/>
          <a:lstStyle>
            <a:lvl1pPr marL="0" marR="0" indent="0" algn="l" defTabSz="914400" rtl="0" eaLnBrk="1" fontAlgn="auto" latinLnBrk="0" hangingPunct="1">
              <a:lnSpc>
                <a:spcPct val="100000"/>
              </a:lnSpc>
              <a:spcBef>
                <a:spcPts val="0"/>
              </a:spcBef>
              <a:spcAft>
                <a:spcPts val="0"/>
              </a:spcAft>
              <a:buClrTx/>
              <a:buSzTx/>
              <a:buFontTx/>
              <a:buNone/>
              <a:tabLst/>
              <a:defRPr kumimoji="0" lang="en-US" sz="4000" b="1" i="0" u="none" strike="noStrike" kern="1200" cap="none" spc="0" normalizeH="0" baseline="0" noProof="0">
                <a:ln>
                  <a:noFill/>
                </a:ln>
                <a:solidFill>
                  <a:prstClr val="black">
                    <a:lumMod val="95000"/>
                    <a:lumOff val="5000"/>
                  </a:prstClr>
                </a:solidFill>
                <a:effectLst/>
                <a:uLnTx/>
                <a:uFillTx/>
                <a:latin typeface="Segoe UI Variable Display Semibold" pitchFamily="2" charset="0"/>
                <a:ea typeface="+mn-ea"/>
                <a:cs typeface="Segoe UI Variable Display Semibold"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lumMod val="95000"/>
                    <a:lumOff val="5000"/>
                  </a:prstClr>
                </a:solidFill>
                <a:effectLst/>
                <a:uLnTx/>
                <a:uFillTx/>
                <a:latin typeface="Segoe UI Variable Display Semibold" pitchFamily="2" charset="0"/>
                <a:ea typeface="+mn-ea"/>
              </a:rPr>
              <a:t>Wave 3</a:t>
            </a:r>
          </a:p>
        </p:txBody>
      </p:sp>
      <p:sp>
        <p:nvSpPr>
          <p:cNvPr id="5" name="TextBox 4">
            <a:extLst>
              <a:ext uri="{FF2B5EF4-FFF2-40B4-BE49-F238E27FC236}">
                <a16:creationId xmlns:a16="http://schemas.microsoft.com/office/drawing/2014/main" id="{D24A6D2A-2848-7988-B12A-2FEB4BF6E01B}"/>
              </a:ext>
            </a:extLst>
          </p:cNvPr>
          <p:cNvSpPr txBox="1"/>
          <p:nvPr/>
        </p:nvSpPr>
        <p:spPr>
          <a:xfrm>
            <a:off x="4388830" y="6583621"/>
            <a:ext cx="51898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N=21</a:t>
            </a:r>
          </a:p>
        </p:txBody>
      </p:sp>
      <p:sp>
        <p:nvSpPr>
          <p:cNvPr id="6" name="TextBox 5">
            <a:extLst>
              <a:ext uri="{FF2B5EF4-FFF2-40B4-BE49-F238E27FC236}">
                <a16:creationId xmlns:a16="http://schemas.microsoft.com/office/drawing/2014/main" id="{35B01C35-A51C-1F29-7C13-65054510B0B2}"/>
              </a:ext>
            </a:extLst>
          </p:cNvPr>
          <p:cNvSpPr txBox="1"/>
          <p:nvPr/>
        </p:nvSpPr>
        <p:spPr>
          <a:xfrm>
            <a:off x="5409895" y="6583621"/>
            <a:ext cx="51898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N=686</a:t>
            </a:r>
          </a:p>
        </p:txBody>
      </p:sp>
      <p:sp>
        <p:nvSpPr>
          <p:cNvPr id="7" name="Title 1">
            <a:extLst>
              <a:ext uri="{FF2B5EF4-FFF2-40B4-BE49-F238E27FC236}">
                <a16:creationId xmlns:a16="http://schemas.microsoft.com/office/drawing/2014/main" id="{7BE77D15-162C-C02C-D1A8-41025816B08D}"/>
              </a:ext>
            </a:extLst>
          </p:cNvPr>
          <p:cNvSpPr txBox="1">
            <a:spLocks/>
          </p:cNvSpPr>
          <p:nvPr/>
        </p:nvSpPr>
        <p:spPr>
          <a:xfrm>
            <a:off x="6436661" y="1581971"/>
            <a:ext cx="887506" cy="307777"/>
          </a:xfrm>
          <a:prstGeom prst="rect">
            <a:avLst/>
          </a:prstGeom>
        </p:spPr>
        <p:txBody>
          <a:bodyPr anchor="b"/>
          <a:lstStyle>
            <a:lvl1pPr marL="0" marR="0" indent="0" algn="l" defTabSz="914400" rtl="0" eaLnBrk="1" fontAlgn="auto" latinLnBrk="0" hangingPunct="1">
              <a:lnSpc>
                <a:spcPct val="100000"/>
              </a:lnSpc>
              <a:spcBef>
                <a:spcPts val="0"/>
              </a:spcBef>
              <a:spcAft>
                <a:spcPts val="0"/>
              </a:spcAft>
              <a:buClrTx/>
              <a:buSzTx/>
              <a:buFontTx/>
              <a:buNone/>
              <a:tabLst/>
              <a:defRPr kumimoji="0" lang="en-US" sz="4000" b="1" i="0" u="none" strike="noStrike" kern="1200" cap="none" spc="0" normalizeH="0" baseline="0" noProof="0">
                <a:ln>
                  <a:noFill/>
                </a:ln>
                <a:solidFill>
                  <a:prstClr val="black">
                    <a:lumMod val="95000"/>
                    <a:lumOff val="5000"/>
                  </a:prstClr>
                </a:solidFill>
                <a:effectLst/>
                <a:uLnTx/>
                <a:uFillTx/>
                <a:latin typeface="Segoe UI Variable Display Semibold" pitchFamily="2" charset="0"/>
                <a:ea typeface="+mn-ea"/>
                <a:cs typeface="Segoe UI Variable Display Semibold"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lumMod val="95000"/>
                    <a:lumOff val="5000"/>
                  </a:prstClr>
                </a:solidFill>
                <a:effectLst/>
                <a:uLnTx/>
                <a:uFillTx/>
                <a:latin typeface="Segoe UI Variable Display Semibold" pitchFamily="2" charset="0"/>
                <a:ea typeface="+mn-ea"/>
              </a:rPr>
              <a:t>Wave 4</a:t>
            </a:r>
          </a:p>
        </p:txBody>
      </p:sp>
      <p:sp>
        <p:nvSpPr>
          <p:cNvPr id="8" name="TextBox 7">
            <a:extLst>
              <a:ext uri="{FF2B5EF4-FFF2-40B4-BE49-F238E27FC236}">
                <a16:creationId xmlns:a16="http://schemas.microsoft.com/office/drawing/2014/main" id="{18FBAC46-0B8F-6FEE-B5D7-D6028CFA7955}"/>
              </a:ext>
            </a:extLst>
          </p:cNvPr>
          <p:cNvSpPr txBox="1"/>
          <p:nvPr/>
        </p:nvSpPr>
        <p:spPr>
          <a:xfrm>
            <a:off x="7901479" y="1842302"/>
            <a:ext cx="4080711"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600" b="0" i="0" u="none" strike="noStrike" kern="1200" cap="none" spc="0" normalizeH="0" baseline="0" noProof="0">
                <a:ln>
                  <a:noFill/>
                </a:ln>
                <a:solidFill>
                  <a:srgbClr val="3F3F3F"/>
                </a:solidFill>
                <a:effectLst/>
                <a:uLnTx/>
                <a:uFillTx/>
                <a:latin typeface="Segoe UI"/>
                <a:ea typeface="+mn-ea"/>
                <a:cs typeface="+mn-cs"/>
              </a:rPr>
              <a:t>The concept of Copilot is awesome! The problem is that the results are so inconsistent that I have to lab out every suggestion. Many times, the suggestions don't work or are missing key steps which equates to wasted time and delays in responding to customers. When the accuracy and consistency is improved it will really become useful. Until then, it is sort of a ball and chain that I'm dragging along with me. – </a:t>
            </a:r>
            <a:r>
              <a:rPr kumimoji="0" lang="en-US" sz="1600" b="0" i="1" u="none" strike="noStrike" kern="1200" cap="none" spc="0" normalizeH="0" baseline="0" noProof="0">
                <a:ln>
                  <a:noFill/>
                </a:ln>
                <a:solidFill>
                  <a:srgbClr val="3F3F3F"/>
                </a:solidFill>
                <a:effectLst/>
                <a:uLnTx/>
                <a:uFillTx/>
                <a:latin typeface="Segoe UI"/>
                <a:ea typeface="+mn-ea"/>
                <a:cs typeface="+mn-cs"/>
              </a:rPr>
              <a:t>Support Engineer</a:t>
            </a:r>
            <a:endParaRPr kumimoji="0" lang="en-US" sz="1100" b="0" i="1" u="none" strike="noStrike" kern="1200" cap="none" spc="0" normalizeH="0" baseline="0" noProof="0">
              <a:ln>
                <a:noFill/>
              </a:ln>
              <a:solidFill>
                <a:srgbClr val="3F3F3F"/>
              </a:solidFill>
              <a:effectLst/>
              <a:uLnTx/>
              <a:uFillTx/>
              <a:latin typeface="Segoe UI"/>
              <a:ea typeface="+mn-ea"/>
              <a:cs typeface="Segoe UI"/>
            </a:endParaRPr>
          </a:p>
        </p:txBody>
      </p:sp>
      <p:pic>
        <p:nvPicPr>
          <p:cNvPr id="9" name="Graphic 12" descr="Open quotation mark with solid fill">
            <a:extLst>
              <a:ext uri="{FF2B5EF4-FFF2-40B4-BE49-F238E27FC236}">
                <a16:creationId xmlns:a16="http://schemas.microsoft.com/office/drawing/2014/main" id="{9B8A4A10-E06F-8338-ED61-C9D8A60C21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85524" y="1522122"/>
            <a:ext cx="785751" cy="785751"/>
          </a:xfrm>
          <a:prstGeom prst="rect">
            <a:avLst/>
          </a:prstGeom>
        </p:spPr>
      </p:pic>
      <p:sp>
        <p:nvSpPr>
          <p:cNvPr id="20" name="TextBox 19">
            <a:extLst>
              <a:ext uri="{FF2B5EF4-FFF2-40B4-BE49-F238E27FC236}">
                <a16:creationId xmlns:a16="http://schemas.microsoft.com/office/drawing/2014/main" id="{B0D6C57A-EFB8-C59A-7113-36FE98EDDBFE}"/>
              </a:ext>
            </a:extLst>
          </p:cNvPr>
          <p:cNvSpPr txBox="1"/>
          <p:nvPr/>
        </p:nvSpPr>
        <p:spPr>
          <a:xfrm>
            <a:off x="6324145" y="6582394"/>
            <a:ext cx="51898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N=598</a:t>
            </a:r>
          </a:p>
        </p:txBody>
      </p:sp>
      <p:sp>
        <p:nvSpPr>
          <p:cNvPr id="2" name="Title 1">
            <a:extLst>
              <a:ext uri="{FF2B5EF4-FFF2-40B4-BE49-F238E27FC236}">
                <a16:creationId xmlns:a16="http://schemas.microsoft.com/office/drawing/2014/main" id="{01BB9554-0428-BDEC-BB8E-1AFE48BAC601}"/>
              </a:ext>
            </a:extLst>
          </p:cNvPr>
          <p:cNvSpPr txBox="1">
            <a:spLocks/>
          </p:cNvSpPr>
          <p:nvPr/>
        </p:nvSpPr>
        <p:spPr>
          <a:xfrm>
            <a:off x="838200" y="398352"/>
            <a:ext cx="10515600" cy="615553"/>
          </a:xfrm>
          <a:prstGeom prst="rect">
            <a:avLst/>
          </a:prstGeom>
        </p:spPr>
        <p:txBody>
          <a:bodyPr anchor="b"/>
          <a:lstStyle>
            <a:lvl1pPr marL="0" marR="0" indent="0" algn="l" defTabSz="914400" rtl="0" eaLnBrk="1" fontAlgn="auto" latinLnBrk="0" hangingPunct="1">
              <a:lnSpc>
                <a:spcPct val="100000"/>
              </a:lnSpc>
              <a:spcBef>
                <a:spcPts val="0"/>
              </a:spcBef>
              <a:spcAft>
                <a:spcPts val="0"/>
              </a:spcAft>
              <a:buClrTx/>
              <a:buSzTx/>
              <a:buFontTx/>
              <a:buNone/>
              <a:tabLst/>
              <a:defRPr kumimoji="0" lang="en-US" sz="4000" b="1" i="0" u="none" strike="noStrike" kern="1200" cap="none" spc="0" normalizeH="0" baseline="0" noProof="0">
                <a:ln>
                  <a:noFill/>
                </a:ln>
                <a:solidFill>
                  <a:prstClr val="black">
                    <a:lumMod val="95000"/>
                    <a:lumOff val="5000"/>
                  </a:prstClr>
                </a:solidFill>
                <a:effectLst/>
                <a:uLnTx/>
                <a:uFillTx/>
                <a:latin typeface="Segoe UI Variable Display Semibold" pitchFamily="2" charset="0"/>
                <a:ea typeface="+mn-ea"/>
                <a:cs typeface="Segoe UI Variable Display Semibold"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err="1">
                <a:ln>
                  <a:noFill/>
                </a:ln>
                <a:solidFill>
                  <a:prstClr val="black">
                    <a:lumMod val="95000"/>
                    <a:lumOff val="5000"/>
                  </a:prstClr>
                </a:solidFill>
                <a:effectLst/>
                <a:uLnTx/>
                <a:uFillTx/>
                <a:latin typeface="Segoe UI Variable Display Semibold" pitchFamily="2" charset="0"/>
                <a:ea typeface="+mn-ea"/>
              </a:rPr>
              <a:t>DfM</a:t>
            </a:r>
            <a:r>
              <a:rPr kumimoji="0" lang="en-US" sz="3600" b="1" i="0" u="none" strike="noStrike" kern="1200" cap="none" spc="0" normalizeH="0" baseline="0" noProof="0">
                <a:ln>
                  <a:noFill/>
                </a:ln>
                <a:solidFill>
                  <a:prstClr val="black">
                    <a:lumMod val="95000"/>
                    <a:lumOff val="5000"/>
                  </a:prstClr>
                </a:solidFill>
                <a:effectLst/>
                <a:uLnTx/>
                <a:uFillTx/>
                <a:latin typeface="Segoe UI Variable Display Semibold" pitchFamily="2" charset="0"/>
                <a:ea typeface="+mn-ea"/>
              </a:rPr>
              <a:t> Copilot Survey Metrics</a:t>
            </a:r>
          </a:p>
        </p:txBody>
      </p:sp>
    </p:spTree>
    <p:extLst>
      <p:ext uri="{BB962C8B-B14F-4D97-AF65-F5344CB8AC3E}">
        <p14:creationId xmlns:p14="http://schemas.microsoft.com/office/powerpoint/2010/main" val="620992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Title - Light Mo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a:majorFont>
        <a:latin typeface="Segoe UI 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General - Light Mo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itle - Light Mo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General - Light Mo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General - Light Mo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General Light Mod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 Studio Templates Light_2307" id="{73E40210-DACE-5541-A4B5-27183653052F}" vid="{BC071E51-7174-DB42-BFE3-D8EDDFAFE65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995325133DB5648917254A21F464BAF" ma:contentTypeVersion="21" ma:contentTypeDescription="Create a new document." ma:contentTypeScope="" ma:versionID="305277556d192998e775b37f3013877c">
  <xsd:schema xmlns:xsd="http://www.w3.org/2001/XMLSchema" xmlns:xs="http://www.w3.org/2001/XMLSchema" xmlns:p="http://schemas.microsoft.com/office/2006/metadata/properties" xmlns:ns1="http://schemas.microsoft.com/sharepoint/v3" xmlns:ns2="8112e104-8c9a-4e74-a246-50f803fe0321" xmlns:ns3="e7ef272a-d534-423e-8b45-3ca8b0fb1de6" targetNamespace="http://schemas.microsoft.com/office/2006/metadata/properties" ma:root="true" ma:fieldsID="6978e86b5d9477b50fdc808ed17d0e2b" ns1:_="" ns2:_="" ns3:_="">
    <xsd:import namespace="http://schemas.microsoft.com/sharepoint/v3"/>
    <xsd:import namespace="8112e104-8c9a-4e74-a246-50f803fe0321"/>
    <xsd:import namespace="e7ef272a-d534-423e-8b45-3ca8b0fb1de6"/>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DateTaken" minOccurs="0"/>
                <xsd:element ref="ns2:lcf76f155ced4ddcb4097134ff3c332f" minOccurs="0"/>
                <xsd:element ref="ns3:TaxCatchAll" minOccurs="0"/>
                <xsd:element ref="ns2:MediaServiceAutoKeyPoints" minOccurs="0"/>
                <xsd:element ref="ns2:MediaServiceKeyPoints"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Location" minOccurs="0"/>
                <xsd:element ref="ns3:SharedWithUsers" minOccurs="0"/>
                <xsd:element ref="ns3:SharedWithDetails" minOccurs="0"/>
                <xsd:element ref="ns2:MediaServiceOCR" minOccurs="0"/>
                <xsd:element ref="ns2:MediaServiceSearchProperties" minOccurs="0"/>
                <xsd:element ref="ns2:MediaServiceObjectDetectorVersions" minOccurs="0"/>
                <xsd:element ref="ns2:MediaServiceDocTag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12e104-8c9a-4e74-a246-50f803fe03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DateTaken" ma:index="11" nillable="true" ma:displayName="MediaServiceDateTaken" ma:hidden="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element name="MediaServiceOCR" ma:index="24" nillable="true" ma:displayName="Extracted Text" ma:internalName="MediaServiceOCR" ma:readOnly="true">
      <xsd:simpleType>
        <xsd:restriction base="dms:Note">
          <xsd:maxLength value="255"/>
        </xsd:restriction>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MediaServiceDocTags" ma:index="27" nillable="true" ma:displayName="MediaServiceDocTags" ma:hidden="true" ma:internalName="MediaServiceDocTags" ma:readOnly="true">
      <xsd:simpleType>
        <xsd:restriction base="dms:Note"/>
      </xsd:simpleType>
    </xsd:element>
    <xsd:element name="MediaServiceSystemTags" ma:index="28"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ef272a-d534-423e-8b45-3ca8b0fb1de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1a28ab9-7ee8-4cc0-bde3-3a1d045c0650}" ma:internalName="TaxCatchAll" ma:showField="CatchAllData" ma:web="e7ef272a-d534-423e-8b45-3ca8b0fb1de6">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8112e104-8c9a-4e74-a246-50f803fe0321">
      <Terms xmlns="http://schemas.microsoft.com/office/infopath/2007/PartnerControls"/>
    </lcf76f155ced4ddcb4097134ff3c332f>
    <TaxCatchAll xmlns="e7ef272a-d534-423e-8b45-3ca8b0fb1de6" xsi:nil="true"/>
    <_ip_UnifiedCompliancePolicyProperties xmlns="http://schemas.microsoft.com/sharepoint/v3" xsi:nil="true"/>
    <SharedWithUsers xmlns="e7ef272a-d534-423e-8b45-3ca8b0fb1de6">
      <UserInfo>
        <DisplayName>Christy Su</DisplayName>
        <AccountId>4040</AccountId>
        <AccountType/>
      </UserInfo>
      <UserInfo>
        <DisplayName>Haiying Yu</DisplayName>
        <AccountId>4041</AccountId>
        <AccountType/>
      </UserInfo>
      <UserInfo>
        <DisplayName>Conf Rm SHZC 3915 (12P)</DisplayName>
        <AccountId>4042</AccountId>
        <AccountType/>
      </UserInfo>
      <UserInfo>
        <DisplayName>Thomas Lin</DisplayName>
        <AccountId>4043</AccountId>
        <AccountType/>
      </UserInfo>
      <UserInfo>
        <DisplayName>Lu Chen</DisplayName>
        <AccountId>4044</AccountId>
        <AccountType/>
      </UserInfo>
      <UserInfo>
        <DisplayName>Dale Chen</DisplayName>
        <AccountId>4045</AccountId>
        <AccountType/>
      </UserInfo>
      <UserInfo>
        <DisplayName>Deland Han</DisplayName>
        <AccountId>4046</AccountId>
        <AccountType/>
      </UserInfo>
      <UserInfo>
        <DisplayName>Ric Todd</DisplayName>
        <AccountId>2509</AccountId>
        <AccountType/>
      </UserInfo>
      <UserInfo>
        <DisplayName>Jeremy Heyer</DisplayName>
        <AccountId>141</AccountId>
        <AccountType/>
      </UserInfo>
      <UserInfo>
        <DisplayName>Jeremy Schmidt (WIMMER SOLUTIONS CORPORATION)</DisplayName>
        <AccountId>4420</AccountId>
        <AccountType/>
      </UserInfo>
      <UserInfo>
        <DisplayName>Ashley Graham</DisplayName>
        <AccountId>363</AccountId>
        <AccountType/>
      </UserInfo>
      <UserInfo>
        <DisplayName>Jason Vasilas</DisplayName>
        <AccountId>33</AccountId>
        <AccountType/>
      </UserInfo>
      <UserInfo>
        <DisplayName>Denise Westerdahl</DisplayName>
        <AccountId>4525</AccountId>
        <AccountType/>
      </UserInfo>
      <UserInfo>
        <DisplayName>AskHR Support</DisplayName>
        <AccountId>4545</AccountId>
        <AccountType/>
      </UserInfo>
      <UserInfo>
        <DisplayName>Andrew Brummett</DisplayName>
        <AccountId>749</AccountId>
        <AccountType/>
      </UserInfo>
      <UserInfo>
        <DisplayName>Scott Porter</DisplayName>
        <AccountId>2961</AccountId>
        <AccountType/>
      </UserInfo>
      <UserInfo>
        <DisplayName>Tina Olenick</DisplayName>
        <AccountId>2991</AccountId>
        <AccountType/>
      </UserInfo>
      <UserInfo>
        <DisplayName>Deva Rajamohan</DisplayName>
        <AccountId>3156</AccountId>
        <AccountType/>
      </UserInfo>
      <UserInfo>
        <DisplayName>Lexi Neigel</DisplayName>
        <AccountId>1812</AccountId>
        <AccountType/>
      </UserInfo>
      <UserInfo>
        <DisplayName>Justin Ericson</DisplayName>
        <AccountId>48</AccountId>
        <AccountType/>
      </UserInfo>
      <UserInfo>
        <DisplayName>Erin Bevington</DisplayName>
        <AccountId>5624</AccountId>
        <AccountType/>
      </UserInfo>
      <UserInfo>
        <DisplayName>Yusuf Mehdi</DisplayName>
        <AccountId>5625</AccountId>
        <AccountType/>
      </UserInfo>
      <UserInfo>
        <DisplayName>Jason Fischel</DisplayName>
        <AccountId>5626</AccountId>
        <AccountType/>
      </UserInfo>
      <UserInfo>
        <DisplayName>Mustafa Suleyman</DisplayName>
        <AccountId>5627</AccountId>
        <AccountType/>
      </UserInfo>
      <UserInfo>
        <DisplayName>Molly Russell</DisplayName>
        <AccountId>5628</AccountId>
        <AccountType/>
      </UserInfo>
      <UserInfo>
        <DisplayName>Sue Kung</DisplayName>
        <AccountId>5630</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AEEEFF-23A9-420A-9AD4-C14CE571936A}">
  <ds:schemaRefs>
    <ds:schemaRef ds:uri="8112e104-8c9a-4e74-a246-50f803fe0321"/>
    <ds:schemaRef ds:uri="e7ef272a-d534-423e-8b45-3ca8b0fb1de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CA25AEA-7FAA-471B-A55E-0B476A2CE61B}">
  <ds:schemaRefs>
    <ds:schemaRef ds:uri="http://purl.org/dc/dcmitype/"/>
    <ds:schemaRef ds:uri="8112e104-8c9a-4e74-a246-50f803fe0321"/>
    <ds:schemaRef ds:uri="http://schemas.microsoft.com/sharepoint/v3"/>
    <ds:schemaRef ds:uri="http://purl.org/dc/terms/"/>
    <ds:schemaRef ds:uri="http://schemas.microsoft.com/office/2006/metadata/propertie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e7ef272a-d534-423e-8b45-3ca8b0fb1de6"/>
    <ds:schemaRef ds:uri="http://www.w3.org/XML/1998/namespace"/>
  </ds:schemaRefs>
</ds:datastoreItem>
</file>

<file path=customXml/itemProps3.xml><?xml version="1.0" encoding="utf-8"?>
<ds:datastoreItem xmlns:ds="http://schemas.openxmlformats.org/officeDocument/2006/customXml" ds:itemID="{73F8A501-C772-4B2C-A83E-FAEE406C49A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TotalTime>
  <Words>5435</Words>
  <Application>Microsoft Office PowerPoint</Application>
  <PresentationFormat>Widescreen</PresentationFormat>
  <Paragraphs>606</Paragraphs>
  <Slides>40</Slides>
  <Notes>7</Notes>
  <HiddenSlides>1</HiddenSlides>
  <MMClips>0</MMClips>
  <ScaleCrop>false</ScaleCrop>
  <HeadingPairs>
    <vt:vector size="6" baseType="variant">
      <vt:variant>
        <vt:lpstr>Fonts Used</vt:lpstr>
      </vt:variant>
      <vt:variant>
        <vt:i4>17</vt:i4>
      </vt:variant>
      <vt:variant>
        <vt:lpstr>Theme</vt:lpstr>
      </vt:variant>
      <vt:variant>
        <vt:i4>6</vt:i4>
      </vt:variant>
      <vt:variant>
        <vt:lpstr>Slide Titles</vt:lpstr>
      </vt:variant>
      <vt:variant>
        <vt:i4>40</vt:i4>
      </vt:variant>
    </vt:vector>
  </HeadingPairs>
  <TitlesOfParts>
    <vt:vector size="63" baseType="lpstr">
      <vt:lpstr>Aptos</vt:lpstr>
      <vt:lpstr>Arial</vt:lpstr>
      <vt:lpstr>Calibri</vt:lpstr>
      <vt:lpstr>Calibri Light</vt:lpstr>
      <vt:lpstr>Segoe UI</vt:lpstr>
      <vt:lpstr>Segoe UI </vt:lpstr>
      <vt:lpstr>Segoe UI Black</vt:lpstr>
      <vt:lpstr>Segoe UI Bold</vt:lpstr>
      <vt:lpstr>Segoe UI Light</vt:lpstr>
      <vt:lpstr>Segoe UI Semibold</vt:lpstr>
      <vt:lpstr>Segoe UI Semilight</vt:lpstr>
      <vt:lpstr>Segoe UI Variable Display</vt:lpstr>
      <vt:lpstr>Segoe UI Variable Display Semib</vt:lpstr>
      <vt:lpstr>Segoe UI Variable Display Semibold</vt:lpstr>
      <vt:lpstr>Segoe UI Variable Small</vt:lpstr>
      <vt:lpstr>Segoe UI Variable Text</vt:lpstr>
      <vt:lpstr>Wingdings</vt:lpstr>
      <vt:lpstr>Title - Light Mode</vt:lpstr>
      <vt:lpstr>1_General - Light Mode</vt:lpstr>
      <vt:lpstr>1_Title - Light Mode</vt:lpstr>
      <vt:lpstr>General - Light Mode</vt:lpstr>
      <vt:lpstr>2_General - Light Mode</vt:lpstr>
      <vt:lpstr>General Light Mode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FINDING FROM MSX MVP USER EVALUATION</vt:lpstr>
      <vt:lpstr>PowerPoint Presentation</vt:lpstr>
      <vt:lpstr>PowerPoint Presentation</vt:lpstr>
      <vt:lpstr>PowerPoint Presentation</vt:lpstr>
      <vt:lpstr>FINDING FROM MSX MVP USER 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Jeremy Heyer</dc:creator>
  <cp:lastModifiedBy>Jeremy Heyer</cp:lastModifiedBy>
  <cp:revision>2</cp:revision>
  <dcterms:created xsi:type="dcterms:W3CDTF">2023-06-05T17:19:42Z</dcterms:created>
  <dcterms:modified xsi:type="dcterms:W3CDTF">2025-04-04T13:58:54Z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0x0101004995325133DB5648917254A21F464BAF</vt:lpwstr>
  </property>
  <property fmtid="{D5CDD505-2E9C-101B-9397-08002B2CF9AE}" pid="3" name="MediaServiceImageTags">
    <vt:lpwstr/>
  </property>
</Properties>
</file>